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708" r:id="rId1"/>
  </p:sldMasterIdLst>
  <p:notesMasterIdLst>
    <p:notesMasterId r:id="rId7"/>
  </p:notesMasterIdLst>
  <p:sldIdLst>
    <p:sldId id="257" r:id="rId2"/>
    <p:sldId id="351" r:id="rId3"/>
    <p:sldId id="350" r:id="rId4"/>
    <p:sldId id="352" r:id="rId5"/>
    <p:sldId id="349" r:id="rId6"/>
  </p:sldIdLst>
  <p:sldSz cx="12192000" cy="6858000"/>
  <p:notesSz cx="6858000" cy="9144000"/>
  <p:embeddedFontLst>
    <p:embeddedFont>
      <p:font typeface="Acumin Pro" panose="020B0504020202020204" pitchFamily="34" charset="77"/>
      <p:regular r:id="rId8"/>
      <p:bold r:id="rId9"/>
      <p:italic r:id="rId10"/>
      <p:boldItalic r:id="rId11"/>
    </p:embeddedFont>
    <p:embeddedFont>
      <p:font typeface="Acumin Pro ExtraCondensed" panose="020B0508020202020204" pitchFamily="34" charset="77"/>
      <p:regular r:id="rId12"/>
      <p:bold r:id="rId13"/>
      <p:italic r:id="rId14"/>
      <p:boldItalic r:id="rId15"/>
    </p:embeddedFont>
    <p:embeddedFont>
      <p:font typeface="Acumin Pro ExtraCondensed Smbd" panose="020B0708020202020204" pitchFamily="34" charset="77"/>
      <p:regular r:id="rId16"/>
      <p:bold r:id="rId17"/>
      <p:italic r:id="rId18"/>
      <p:boldItalic r:id="rId19"/>
    </p:embeddedFont>
    <p:embeddedFont>
      <p:font typeface="Acumin Pro Medium" panose="020F0502020204030204" pitchFamily="34" charset="0"/>
      <p:regular r:id="rId20"/>
      <p:bold r:id="rId21"/>
      <p:italic r:id="rId22"/>
      <p:boldItalic r:id="rId23"/>
    </p:embeddedFont>
    <p:embeddedFont>
      <p:font typeface="Acumin Pro Semibold" panose="020B0704020202020204" pitchFamily="34" charset="77"/>
      <p:regular r:id="rId24"/>
      <p:bold r:id="rId25"/>
      <p:italic r:id="rId26"/>
      <p:boldItalic r:id="rId27"/>
    </p:embeddedFont>
    <p:embeddedFont>
      <p:font typeface="Acumin Pro SemiCondensed" panose="020B0506020202020204" pitchFamily="34" charset="77"/>
      <p:regular r:id="rId28"/>
      <p:bold r:id="rId29"/>
      <p:italic r:id="rId30"/>
      <p:boldItalic r:id="rId31"/>
    </p:embeddedFont>
    <p:embeddedFont>
      <p:font typeface="Calibri" panose="020F0502020204030204" pitchFamily="34" charset="0"/>
      <p:regular r:id="rId32"/>
      <p:bold r:id="rId33"/>
      <p:italic r:id="rId34"/>
      <p:boldItalic r:id="rId35"/>
    </p:embeddedFont>
    <p:embeddedFont>
      <p:font typeface="United Sans Cd Md" panose="020F0502020204030204" pitchFamily="34" charset="0"/>
      <p:regular r:id="rId36"/>
      <p:bold r:id="rId37"/>
      <p:italic r:id="rId38"/>
      <p:boldItalic r:id="rId39"/>
    </p:embeddedFont>
    <p:embeddedFont>
      <p:font typeface="United Sans Rg Lt" pitchFamily="2" charset="77"/>
      <p:regular r:id="rId40"/>
    </p:embeddedFont>
    <p:embeddedFont>
      <p:font typeface="United Sans Rg Md" panose="020F0502020204030204" pitchFamily="34" charset="0"/>
      <p:regular r:id="rId41"/>
      <p:bold r:id="rId42"/>
      <p:italic r:id="rId43"/>
      <p:boldItalic r:id="rId44"/>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68D8E"/>
    <a:srgbClr val="EEEBE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399" autoAdjust="0"/>
    <p:restoredTop sz="85443"/>
  </p:normalViewPr>
  <p:slideViewPr>
    <p:cSldViewPr snapToGrid="0" snapToObjects="1">
      <p:cViewPr varScale="1">
        <p:scale>
          <a:sx n="65" d="100"/>
          <a:sy n="65" d="100"/>
        </p:scale>
        <p:origin x="208" y="784"/>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snapToObjects="1">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6.fntdata"/><Relationship Id="rId18" Type="http://schemas.openxmlformats.org/officeDocument/2006/relationships/font" Target="fonts/font11.fntdata"/><Relationship Id="rId26" Type="http://schemas.openxmlformats.org/officeDocument/2006/relationships/font" Target="fonts/font19.fntdata"/><Relationship Id="rId39" Type="http://schemas.openxmlformats.org/officeDocument/2006/relationships/font" Target="fonts/font32.fntdata"/><Relationship Id="rId21" Type="http://schemas.openxmlformats.org/officeDocument/2006/relationships/font" Target="fonts/font14.fntdata"/><Relationship Id="rId34" Type="http://schemas.openxmlformats.org/officeDocument/2006/relationships/font" Target="fonts/font27.fntdata"/><Relationship Id="rId42" Type="http://schemas.openxmlformats.org/officeDocument/2006/relationships/font" Target="fonts/font35.fntdata"/><Relationship Id="rId47" Type="http://schemas.openxmlformats.org/officeDocument/2006/relationships/theme" Target="theme/theme1.xml"/><Relationship Id="rId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font" Target="fonts/font9.fntdata"/><Relationship Id="rId29" Type="http://schemas.openxmlformats.org/officeDocument/2006/relationships/font" Target="fonts/font2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4.fntdata"/><Relationship Id="rId24" Type="http://schemas.openxmlformats.org/officeDocument/2006/relationships/font" Target="fonts/font17.fntdata"/><Relationship Id="rId32" Type="http://schemas.openxmlformats.org/officeDocument/2006/relationships/font" Target="fonts/font25.fntdata"/><Relationship Id="rId37" Type="http://schemas.openxmlformats.org/officeDocument/2006/relationships/font" Target="fonts/font30.fntdata"/><Relationship Id="rId40" Type="http://schemas.openxmlformats.org/officeDocument/2006/relationships/font" Target="fonts/font33.fntdata"/><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8.fntdata"/><Relationship Id="rId23" Type="http://schemas.openxmlformats.org/officeDocument/2006/relationships/font" Target="fonts/font16.fntdata"/><Relationship Id="rId28" Type="http://schemas.openxmlformats.org/officeDocument/2006/relationships/font" Target="fonts/font21.fntdata"/><Relationship Id="rId36" Type="http://schemas.openxmlformats.org/officeDocument/2006/relationships/font" Target="fonts/font29.fntdata"/><Relationship Id="rId10" Type="http://schemas.openxmlformats.org/officeDocument/2006/relationships/font" Target="fonts/font3.fntdata"/><Relationship Id="rId19" Type="http://schemas.openxmlformats.org/officeDocument/2006/relationships/font" Target="fonts/font12.fntdata"/><Relationship Id="rId31" Type="http://schemas.openxmlformats.org/officeDocument/2006/relationships/font" Target="fonts/font24.fntdata"/><Relationship Id="rId44" Type="http://schemas.openxmlformats.org/officeDocument/2006/relationships/font" Target="fonts/font37.fntdata"/><Relationship Id="rId4" Type="http://schemas.openxmlformats.org/officeDocument/2006/relationships/slide" Target="slides/slide3.xml"/><Relationship Id="rId9" Type="http://schemas.openxmlformats.org/officeDocument/2006/relationships/font" Target="fonts/font2.fntdata"/><Relationship Id="rId14" Type="http://schemas.openxmlformats.org/officeDocument/2006/relationships/font" Target="fonts/font7.fntdata"/><Relationship Id="rId22" Type="http://schemas.openxmlformats.org/officeDocument/2006/relationships/font" Target="fonts/font15.fntdata"/><Relationship Id="rId27" Type="http://schemas.openxmlformats.org/officeDocument/2006/relationships/font" Target="fonts/font20.fntdata"/><Relationship Id="rId30" Type="http://schemas.openxmlformats.org/officeDocument/2006/relationships/font" Target="fonts/font23.fntdata"/><Relationship Id="rId35" Type="http://schemas.openxmlformats.org/officeDocument/2006/relationships/font" Target="fonts/font28.fntdata"/><Relationship Id="rId43" Type="http://schemas.openxmlformats.org/officeDocument/2006/relationships/font" Target="fonts/font36.fntdata"/><Relationship Id="rId48" Type="http://schemas.openxmlformats.org/officeDocument/2006/relationships/tableStyles" Target="tableStyles.xml"/><Relationship Id="rId8" Type="http://schemas.openxmlformats.org/officeDocument/2006/relationships/font" Target="fonts/font1.fntdata"/><Relationship Id="rId3" Type="http://schemas.openxmlformats.org/officeDocument/2006/relationships/slide" Target="slides/slide2.xml"/><Relationship Id="rId12" Type="http://schemas.openxmlformats.org/officeDocument/2006/relationships/font" Target="fonts/font5.fntdata"/><Relationship Id="rId17" Type="http://schemas.openxmlformats.org/officeDocument/2006/relationships/font" Target="fonts/font10.fntdata"/><Relationship Id="rId25" Type="http://schemas.openxmlformats.org/officeDocument/2006/relationships/font" Target="fonts/font18.fntdata"/><Relationship Id="rId33" Type="http://schemas.openxmlformats.org/officeDocument/2006/relationships/font" Target="fonts/font26.fntdata"/><Relationship Id="rId38" Type="http://schemas.openxmlformats.org/officeDocument/2006/relationships/font" Target="fonts/font31.fntdata"/><Relationship Id="rId46" Type="http://schemas.openxmlformats.org/officeDocument/2006/relationships/viewProps" Target="viewProps.xml"/><Relationship Id="rId20" Type="http://schemas.openxmlformats.org/officeDocument/2006/relationships/font" Target="fonts/font13.fntdata"/><Relationship Id="rId41" Type="http://schemas.openxmlformats.org/officeDocument/2006/relationships/font" Target="fonts/font34.fntdata"/></Relationships>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8A55EAA-D64B-A54D-9AD6-840407C79D5E}" type="datetimeFigureOut">
              <a:rPr lang="en-US" smtClean="0"/>
              <a:t>8/2/23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8F3A2B-14A6-8F47-B753-A658CA12576A}" type="slidenum">
              <a:rPr lang="en-US" smtClean="0"/>
              <a:t>‹#›</a:t>
            </a:fld>
            <a:endParaRPr lang="en-US"/>
          </a:p>
        </p:txBody>
      </p:sp>
    </p:spTree>
    <p:extLst>
      <p:ext uri="{BB962C8B-B14F-4D97-AF65-F5344CB8AC3E}">
        <p14:creationId xmlns:p14="http://schemas.microsoft.com/office/powerpoint/2010/main" val="16179004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Which traits, qualities and characteristics do you feel you excel in?</a:t>
            </a:r>
          </a:p>
          <a:p>
            <a:r>
              <a:rPr lang="en-US" dirty="0"/>
              <a:t>Which traits, qualities and characteristics do you feel you would like to develop?</a:t>
            </a:r>
          </a:p>
        </p:txBody>
      </p:sp>
      <p:sp>
        <p:nvSpPr>
          <p:cNvPr id="4" name="Slide Number Placeholder 3"/>
          <p:cNvSpPr>
            <a:spLocks noGrp="1"/>
          </p:cNvSpPr>
          <p:nvPr>
            <p:ph type="sldNum" sz="quarter" idx="5"/>
          </p:nvPr>
        </p:nvSpPr>
        <p:spPr/>
        <p:txBody>
          <a:bodyPr/>
          <a:lstStyle/>
          <a:p>
            <a:fld id="{988F3A2B-14A6-8F47-B753-A658CA12576A}" type="slidenum">
              <a:rPr lang="en-US" smtClean="0"/>
              <a:t>3</a:t>
            </a:fld>
            <a:endParaRPr lang="en-US"/>
          </a:p>
        </p:txBody>
      </p:sp>
    </p:spTree>
    <p:extLst>
      <p:ext uri="{BB962C8B-B14F-4D97-AF65-F5344CB8AC3E}">
        <p14:creationId xmlns:p14="http://schemas.microsoft.com/office/powerpoint/2010/main" val="27731817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88F3A2B-14A6-8F47-B753-A658CA12576A}" type="slidenum">
              <a:rPr lang="en-US" smtClean="0"/>
              <a:t>5</a:t>
            </a:fld>
            <a:endParaRPr lang="en-US"/>
          </a:p>
        </p:txBody>
      </p:sp>
    </p:spTree>
    <p:extLst>
      <p:ext uri="{BB962C8B-B14F-4D97-AF65-F5344CB8AC3E}">
        <p14:creationId xmlns:p14="http://schemas.microsoft.com/office/powerpoint/2010/main" val="100720984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Resource Page - PPT Accessibility">
    <p:bg>
      <p:bgPr>
        <a:solidFill>
          <a:schemeClr val="accent4"/>
        </a:solidFill>
        <a:effectLst/>
      </p:bgPr>
    </p:bg>
    <p:spTree>
      <p:nvGrpSpPr>
        <p:cNvPr id="1" name=""/>
        <p:cNvGrpSpPr/>
        <p:nvPr/>
      </p:nvGrpSpPr>
      <p:grpSpPr>
        <a:xfrm>
          <a:off x="0" y="0"/>
          <a:ext cx="0" cy="0"/>
          <a:chOff x="0" y="0"/>
          <a:chExt cx="0" cy="0"/>
        </a:xfrm>
      </p:grpSpPr>
      <p:sp>
        <p:nvSpPr>
          <p:cNvPr id="3" name="PPT Accessibility"/>
          <p:cNvSpPr>
            <a:spLocks noGrp="1"/>
          </p:cNvSpPr>
          <p:nvPr>
            <p:ph type="subTitle" idx="1" hasCustomPrompt="1"/>
          </p:nvPr>
        </p:nvSpPr>
        <p:spPr>
          <a:xfrm>
            <a:off x="2667000" y="1597306"/>
            <a:ext cx="6581494" cy="1661993"/>
          </a:xfrm>
          <a:noFill/>
        </p:spPr>
        <p:txBody>
          <a:bodyPr wrap="square" lIns="0" tIns="0" rIns="0" bIns="0" anchor="t" anchorCtr="0">
            <a:spAutoFit/>
          </a:bodyPr>
          <a:lstStyle>
            <a:lvl1pPr marL="0" indent="0" algn="l">
              <a:buNone/>
              <a:defRPr lang="en-US" b="0" smtClean="0">
                <a:solidFill>
                  <a:schemeClr val="bg1"/>
                </a:solidFill>
                <a:effectLst/>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effectLst/>
                <a:latin typeface="Acumin Pro" panose="020B0504020202020204" pitchFamily="34" charset="77"/>
              </a:rPr>
              <a:t>Support the Purdue University brand in your presentations by using a brand-friendly template. This template uses an accessible master layout. Please note that some changes  to the PowerPoint template could impact accessibility by those with disabilities. Follow the instructions provided by Microsoft Office to ensure that your PowerPoint presentations are accessible to all users:</a:t>
            </a:r>
          </a:p>
        </p:txBody>
      </p:sp>
      <p:sp>
        <p:nvSpPr>
          <p:cNvPr id="10" name="PPT Accessibility URL" descr="PPT Accessibility URL">
            <a:extLst>
              <a:ext uri="{FF2B5EF4-FFF2-40B4-BE49-F238E27FC236}">
                <a16:creationId xmlns:a16="http://schemas.microsoft.com/office/drawing/2014/main" id="{E7B0FF2D-DA7C-7D4D-A32C-27DF18CCFBFD}"/>
              </a:ext>
            </a:extLst>
          </p:cNvPr>
          <p:cNvSpPr>
            <a:spLocks noGrp="1"/>
          </p:cNvSpPr>
          <p:nvPr>
            <p:ph type="body" sz="quarter" idx="14" hasCustomPrompt="1"/>
          </p:nvPr>
        </p:nvSpPr>
        <p:spPr>
          <a:xfrm>
            <a:off x="2667001" y="3813008"/>
            <a:ext cx="6725194" cy="602238"/>
          </a:xfrm>
        </p:spPr>
        <p:txBody>
          <a:bodyPr lIns="0" tIns="0" rIns="0" bIns="0">
            <a:normAutofit/>
          </a:bodyPr>
          <a:lstStyle>
            <a:lvl1pPr marL="0" marR="0" indent="0" algn="l" defTabSz="457200" rtl="0" eaLnBrk="1" fontAlgn="auto" latinLnBrk="0" hangingPunct="1">
              <a:lnSpc>
                <a:spcPct val="100000"/>
              </a:lnSpc>
              <a:spcBef>
                <a:spcPts val="0"/>
              </a:spcBef>
              <a:spcAft>
                <a:spcPts val="0"/>
              </a:spcAft>
              <a:buClrTx/>
              <a:buSzTx/>
              <a:buFontTx/>
              <a:buNone/>
              <a:tabLst/>
              <a:defRPr sz="1800" b="0" i="0" normalizeH="0" baseline="0">
                <a:solidFill>
                  <a:schemeClr val="bg1"/>
                </a:solidFill>
                <a:latin typeface="Acumin Pro" panose="020B0504020202020204" pitchFamily="34" charset="77"/>
              </a:defRPr>
            </a:lvl1pPr>
          </a:lstStyle>
          <a:p>
            <a:r>
              <a:rPr lang="en-US" dirty="0">
                <a:solidFill>
                  <a:schemeClr val="accent1"/>
                </a:solidFill>
                <a:effectLst/>
                <a:latin typeface="Acumin Pro" panose="020B0504020202020204" pitchFamily="34" charset="77"/>
              </a:rPr>
              <a:t>https://</a:t>
            </a:r>
            <a:r>
              <a:rPr lang="en-US" dirty="0" err="1">
                <a:solidFill>
                  <a:schemeClr val="accent1"/>
                </a:solidFill>
                <a:effectLst/>
                <a:latin typeface="Acumin Pro" panose="020B0504020202020204" pitchFamily="34" charset="77"/>
              </a:rPr>
              <a:t>support.office.com</a:t>
            </a:r>
            <a:r>
              <a:rPr lang="en-US" dirty="0">
                <a:solidFill>
                  <a:schemeClr val="accent1"/>
                </a:solidFill>
                <a:effectLst/>
                <a:latin typeface="Acumin Pro" panose="020B0504020202020204" pitchFamily="34" charset="77"/>
              </a:rPr>
              <a:t>/</a:t>
            </a:r>
            <a:r>
              <a:rPr lang="en-US" dirty="0" err="1">
                <a:solidFill>
                  <a:schemeClr val="accent1"/>
                </a:solidFill>
                <a:effectLst/>
                <a:latin typeface="Acumin Pro" panose="020B0504020202020204" pitchFamily="34" charset="77"/>
              </a:rPr>
              <a:t>en</a:t>
            </a:r>
            <a:r>
              <a:rPr lang="en-US" dirty="0">
                <a:solidFill>
                  <a:schemeClr val="accent1"/>
                </a:solidFill>
                <a:effectLst/>
                <a:latin typeface="Acumin Pro" panose="020B0504020202020204" pitchFamily="34" charset="77"/>
              </a:rPr>
              <a:t>-us/article/Make-your-PowerPoint-presentations-accessible-6f7772b2-2f33-4bd2-8ca7-dae3b2b3ef25</a:t>
            </a:r>
            <a:endParaRPr lang="en-US" dirty="0">
              <a:solidFill>
                <a:schemeClr val="accent1"/>
              </a:solidFill>
            </a:endParaRPr>
          </a:p>
        </p:txBody>
      </p:sp>
      <p:pic>
        <p:nvPicPr>
          <p:cNvPr id="11" name="Purdue Logo" descr="Purdue Logo">
            <a:extLst>
              <a:ext uri="{FF2B5EF4-FFF2-40B4-BE49-F238E27FC236}">
                <a16:creationId xmlns:a16="http://schemas.microsoft.com/office/drawing/2014/main" id="{729E0708-CAA1-6E42-88EC-DDAEC16FAE2E}"/>
              </a:ext>
            </a:extLst>
          </p:cNvPr>
          <p:cNvPicPr>
            <a:picLocks noChangeAspect="1"/>
          </p:cNvPicPr>
          <p:nvPr userDrawn="1"/>
        </p:nvPicPr>
        <p:blipFill>
          <a:blip r:embed="rId2"/>
          <a:stretch>
            <a:fillRect/>
          </a:stretch>
        </p:blipFill>
        <p:spPr>
          <a:xfrm>
            <a:off x="1738642" y="5984087"/>
            <a:ext cx="2463665" cy="440990"/>
          </a:xfrm>
          <a:prstGeom prst="rect">
            <a:avLst/>
          </a:prstGeom>
        </p:spPr>
      </p:pic>
      <p:sp>
        <p:nvSpPr>
          <p:cNvPr id="9" name="Slide Number"/>
          <p:cNvSpPr>
            <a:spLocks noGrp="1"/>
          </p:cNvSpPr>
          <p:nvPr>
            <p:ph type="sldNum" sz="quarter" idx="12"/>
          </p:nvPr>
        </p:nvSpPr>
        <p:spPr/>
        <p:txBody>
          <a:bodyPr/>
          <a:lstStyle>
            <a:lvl1pPr>
              <a:defRPr>
                <a:solidFill>
                  <a:schemeClr val="bg1"/>
                </a:solidFill>
              </a:defRPr>
            </a:lvl1pPr>
          </a:lstStyle>
          <a:p>
            <a:fld id="{8A7A6979-0714-4377-B894-6BE4C2D6E202}" type="slidenum">
              <a:rPr lang="en-US" smtClean="0"/>
              <a:pPr/>
              <a:t>‹#›</a:t>
            </a:fld>
            <a:endParaRPr lang="en-US" dirty="0"/>
          </a:p>
        </p:txBody>
      </p:sp>
      <p:cxnSp>
        <p:nvCxnSpPr>
          <p:cNvPr id="13" name="Line 1">
            <a:extLst>
              <a:ext uri="{FF2B5EF4-FFF2-40B4-BE49-F238E27FC236}">
                <a16:creationId xmlns:a16="http://schemas.microsoft.com/office/drawing/2014/main" id="{A746CD05-A191-A442-A002-3AD9F5CCAD2A}"/>
              </a:ext>
            </a:extLst>
          </p:cNvPr>
          <p:cNvCxnSpPr/>
          <p:nvPr/>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8" name="Line 2">
            <a:extLst>
              <a:ext uri="{FF2B5EF4-FFF2-40B4-BE49-F238E27FC236}">
                <a16:creationId xmlns:a16="http://schemas.microsoft.com/office/drawing/2014/main" id="{28D7FFFF-8236-024F-9988-3350427826A4}"/>
              </a:ext>
            </a:extLst>
          </p:cNvPr>
          <p:cNvCxnSpPr>
            <a:cxnSpLocks/>
          </p:cNvCxnSpPr>
          <p:nvPr/>
        </p:nvCxnSpPr>
        <p:spPr>
          <a:xfrm>
            <a:off x="8724900"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Line 3">
            <a:extLst>
              <a:ext uri="{FF2B5EF4-FFF2-40B4-BE49-F238E27FC236}">
                <a16:creationId xmlns:a16="http://schemas.microsoft.com/office/drawing/2014/main" id="{7AA55D00-5647-D94E-B9DD-67ABB620C647}"/>
              </a:ext>
            </a:extLst>
          </p:cNvPr>
          <p:cNvCxnSpPr>
            <a:cxnSpLocks/>
          </p:cNvCxnSpPr>
          <p:nvPr/>
        </p:nvCxnSpPr>
        <p:spPr>
          <a:xfrm>
            <a:off x="10880901"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73069908"/>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4032" userDrawn="1">
          <p15:clr>
            <a:srgbClr val="FBAE40"/>
          </p15:clr>
        </p15:guide>
        <p15:guide id="4" pos="5496" userDrawn="1">
          <p15:clr>
            <a:srgbClr val="FBAE40"/>
          </p15:clr>
        </p15:guide>
        <p15:guide id="5" pos="6848" userDrawn="1">
          <p15:clr>
            <a:srgbClr val="FBAE40"/>
          </p15:clr>
        </p15:guide>
        <p15:guide id="6" orient="horz" pos="4080" userDrawn="1">
          <p15:clr>
            <a:srgbClr val="FBAE40"/>
          </p15:clr>
        </p15:guide>
        <p15:guide id="7" pos="1312" userDrawn="1">
          <p15:clr>
            <a:srgbClr val="FBAE40"/>
          </p15:clr>
        </p15:guide>
        <p15:guide id="8" pos="1680" userDrawn="1">
          <p15:clr>
            <a:srgbClr val="FBAE40"/>
          </p15:clr>
        </p15:guide>
        <p15:guide id="9" pos="6264" userDrawn="1">
          <p15:clr>
            <a:srgbClr val="FBAE40"/>
          </p15:clr>
        </p15:guide>
        <p15:guide id="10" pos="6360" userDrawn="1">
          <p15:clr>
            <a:srgbClr val="FBAE40"/>
          </p15:clr>
        </p15:guide>
        <p15:guide id="11" orient="horz" pos="1008"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lide">
    <p:bg>
      <p:bgPr>
        <a:solidFill>
          <a:schemeClr val="accent4"/>
        </a:solidFill>
        <a:effectLst/>
      </p:bgPr>
    </p:bg>
    <p:spTree>
      <p:nvGrpSpPr>
        <p:cNvPr id="1" name=""/>
        <p:cNvGrpSpPr/>
        <p:nvPr/>
      </p:nvGrpSpPr>
      <p:grpSpPr>
        <a:xfrm>
          <a:off x="0" y="0"/>
          <a:ext cx="0" cy="0"/>
          <a:chOff x="0" y="0"/>
          <a:chExt cx="0" cy="0"/>
        </a:xfrm>
      </p:grpSpPr>
      <p:sp>
        <p:nvSpPr>
          <p:cNvPr id="20" name="Black Background">
            <a:extLst>
              <a:ext uri="{FF2B5EF4-FFF2-40B4-BE49-F238E27FC236}">
                <a16:creationId xmlns:a16="http://schemas.microsoft.com/office/drawing/2014/main" id="{EACB2F0C-1C3D-CD48-AD13-7B5AD683F7C7}"/>
              </a:ext>
            </a:extLst>
          </p:cNvPr>
          <p:cNvSpPr/>
          <p:nvPr/>
        </p:nvSpPr>
        <p:spPr>
          <a:xfrm>
            <a:off x="0" y="0"/>
            <a:ext cx="1219200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p:cNvSpPr>
            <a:spLocks noGrp="1"/>
          </p:cNvSpPr>
          <p:nvPr>
            <p:ph type="ctrTitle" hasCustomPrompt="1"/>
          </p:nvPr>
        </p:nvSpPr>
        <p:spPr bwMode="blackWhite">
          <a:xfrm>
            <a:off x="2647199" y="1501742"/>
            <a:ext cx="6801602" cy="1685077"/>
          </a:xfrm>
          <a:prstGeom prst="rect">
            <a:avLst/>
          </a:prstGeom>
          <a:noFill/>
          <a:ln w="38100">
            <a:noFill/>
          </a:ln>
        </p:spPr>
        <p:txBody>
          <a:bodyPr wrap="square" lIns="0" tIns="0" rIns="0" bIns="0" anchor="t" anchorCtr="0">
            <a:spAutoFit/>
          </a:bodyPr>
          <a:lstStyle>
            <a:lvl1pPr algn="l">
              <a:defRPr sz="6000" b="1" i="1" spc="0">
                <a:solidFill>
                  <a:schemeClr val="tx2"/>
                </a:solidFill>
                <a:latin typeface="Acumin Pro ExtraCondensed" panose="020B0508020202020204" pitchFamily="34" charset="77"/>
              </a:defRPr>
            </a:lvl1pPr>
          </a:lstStyle>
          <a:p>
            <a:r>
              <a:rPr lang="en-US" dirty="0"/>
              <a:t>Title Slide </a:t>
            </a:r>
            <a:r>
              <a:rPr lang="en-US" dirty="0" err="1"/>
              <a:t>Acumin</a:t>
            </a:r>
            <a:r>
              <a:rPr lang="en-US" dirty="0"/>
              <a:t> Pro Extra Cond Bold Italic 60</a:t>
            </a:r>
          </a:p>
        </p:txBody>
      </p:sp>
      <p:sp>
        <p:nvSpPr>
          <p:cNvPr id="3" name="Subtitle"/>
          <p:cNvSpPr>
            <a:spLocks noGrp="1"/>
          </p:cNvSpPr>
          <p:nvPr>
            <p:ph type="subTitle" idx="1" hasCustomPrompt="1"/>
          </p:nvPr>
        </p:nvSpPr>
        <p:spPr>
          <a:xfrm>
            <a:off x="2647197" y="3937834"/>
            <a:ext cx="6801603" cy="336015"/>
          </a:xfrm>
          <a:noFill/>
        </p:spPr>
        <p:txBody>
          <a:bodyPr wrap="square" lIns="0" tIns="0" rIns="0" bIns="0" anchor="t" anchorCtr="0">
            <a:spAutoFit/>
          </a:bodyPr>
          <a:lstStyle>
            <a:lvl1pPr marL="0" indent="0" algn="l">
              <a:buNone/>
              <a:defRPr sz="2200" b="1" i="0">
                <a:solidFill>
                  <a:schemeClr val="accent4"/>
                </a:solidFill>
                <a:latin typeface="Acumin Pro SemiCondensed" panose="020B0506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a:t>
            </a:r>
            <a:r>
              <a:rPr lang="en-US" dirty="0" err="1"/>
              <a:t>Acumin</a:t>
            </a:r>
            <a:r>
              <a:rPr lang="en-US" dirty="0"/>
              <a:t> Pro Semi Cond Bold 22 </a:t>
            </a:r>
            <a:r>
              <a:rPr lang="en-US" dirty="0" err="1"/>
              <a:t>pt</a:t>
            </a:r>
            <a:endParaRPr lang="en-US" dirty="0"/>
          </a:p>
        </p:txBody>
      </p:sp>
      <p:pic>
        <p:nvPicPr>
          <p:cNvPr id="11" name="Purdue Logo" descr="Purdue Logo">
            <a:extLst>
              <a:ext uri="{FF2B5EF4-FFF2-40B4-BE49-F238E27FC236}">
                <a16:creationId xmlns:a16="http://schemas.microsoft.com/office/drawing/2014/main" id="{EA75A1C2-E386-F54B-A1CF-CCEB6306B190}"/>
              </a:ext>
            </a:extLst>
          </p:cNvPr>
          <p:cNvPicPr>
            <a:picLocks noChangeAspect="1"/>
          </p:cNvPicPr>
          <p:nvPr userDrawn="1"/>
        </p:nvPicPr>
        <p:blipFill>
          <a:blip r:embed="rId2"/>
          <a:stretch>
            <a:fillRect/>
          </a:stretch>
        </p:blipFill>
        <p:spPr>
          <a:xfrm>
            <a:off x="1721493" y="5987945"/>
            <a:ext cx="2459736" cy="440287"/>
          </a:xfrm>
          <a:prstGeom prst="rect">
            <a:avLst/>
          </a:prstGeom>
        </p:spPr>
      </p:pic>
      <p:sp>
        <p:nvSpPr>
          <p:cNvPr id="12" name="Date">
            <a:extLst>
              <a:ext uri="{FF2B5EF4-FFF2-40B4-BE49-F238E27FC236}">
                <a16:creationId xmlns:a16="http://schemas.microsoft.com/office/drawing/2014/main" id="{569EEC58-EAB4-064A-8F4A-AFD41D2C52E3}"/>
              </a:ext>
            </a:extLst>
          </p:cNvPr>
          <p:cNvSpPr>
            <a:spLocks noGrp="1"/>
          </p:cNvSpPr>
          <p:nvPr>
            <p:ph type="dt" sz="half" idx="10"/>
          </p:nvPr>
        </p:nvSpPr>
        <p:spPr>
          <a:xfrm>
            <a:off x="8926248" y="6220740"/>
            <a:ext cx="1021891" cy="323968"/>
          </a:xfrm>
        </p:spPr>
        <p:txBody>
          <a:bodyPr/>
          <a:lstStyle>
            <a:lvl1pPr>
              <a:defRPr>
                <a:solidFill>
                  <a:schemeClr val="accent4">
                    <a:alpha val="70000"/>
                  </a:schemeClr>
                </a:solidFill>
              </a:defRPr>
            </a:lvl1pPr>
          </a:lstStyle>
          <a:p>
            <a:fld id="{D47A9A36-4EB0-BF46-AE48-7CDA251B954B}" type="datetime1">
              <a:rPr lang="en-US" smtClean="0"/>
              <a:pPr/>
              <a:t>8/2/23</a:t>
            </a:fld>
            <a:endParaRPr lang="en-US" dirty="0"/>
          </a:p>
        </p:txBody>
      </p:sp>
      <p:sp>
        <p:nvSpPr>
          <p:cNvPr id="14" name="Slide Number">
            <a:extLst>
              <a:ext uri="{FF2B5EF4-FFF2-40B4-BE49-F238E27FC236}">
                <a16:creationId xmlns:a16="http://schemas.microsoft.com/office/drawing/2014/main" id="{F5536D05-EE19-B94F-AEFA-CBB9C74BE38E}"/>
              </a:ext>
            </a:extLst>
          </p:cNvPr>
          <p:cNvSpPr>
            <a:spLocks noGrp="1"/>
          </p:cNvSpPr>
          <p:nvPr>
            <p:ph type="sldNum" sz="quarter" idx="12"/>
          </p:nvPr>
        </p:nvSpPr>
        <p:spPr>
          <a:xfrm>
            <a:off x="10096500" y="6200875"/>
            <a:ext cx="487680" cy="365760"/>
          </a:xfrm>
        </p:spPr>
        <p:txBody>
          <a:bodyPr/>
          <a:lstStyle>
            <a:lvl1pPr>
              <a:defRPr>
                <a:solidFill>
                  <a:schemeClr val="accent4"/>
                </a:solidFill>
              </a:defRPr>
            </a:lvl1pPr>
          </a:lstStyle>
          <a:p>
            <a:fld id="{8A7A6979-0714-4377-B894-6BE4C2D6E202}" type="slidenum">
              <a:rPr lang="en-US" smtClean="0"/>
              <a:pPr/>
              <a:t>‹#›</a:t>
            </a:fld>
            <a:endParaRPr lang="en-US" dirty="0"/>
          </a:p>
        </p:txBody>
      </p:sp>
      <p:cxnSp>
        <p:nvCxnSpPr>
          <p:cNvPr id="16" name="Line 1">
            <a:extLst>
              <a:ext uri="{FF2B5EF4-FFF2-40B4-BE49-F238E27FC236}">
                <a16:creationId xmlns:a16="http://schemas.microsoft.com/office/drawing/2014/main" id="{6A4A8F82-5B38-7048-AC2C-C6614B1C1F87}"/>
              </a:ext>
            </a:extLst>
          </p:cNvPr>
          <p:cNvCxnSpPr/>
          <p:nvPr userDrawn="1"/>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7" name="Line 2">
            <a:extLst>
              <a:ext uri="{FF2B5EF4-FFF2-40B4-BE49-F238E27FC236}">
                <a16:creationId xmlns:a16="http://schemas.microsoft.com/office/drawing/2014/main" id="{8D8B04B8-2399-454A-B669-A05BD4291FE0}"/>
              </a:ext>
            </a:extLst>
          </p:cNvPr>
          <p:cNvCxnSpPr>
            <a:cxnSpLocks/>
          </p:cNvCxnSpPr>
          <p:nvPr userDrawn="1"/>
        </p:nvCxnSpPr>
        <p:spPr>
          <a:xfrm>
            <a:off x="8724900"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Line 3">
            <a:extLst>
              <a:ext uri="{FF2B5EF4-FFF2-40B4-BE49-F238E27FC236}">
                <a16:creationId xmlns:a16="http://schemas.microsoft.com/office/drawing/2014/main" id="{E7D4788F-092F-E04C-9AB1-9F6377412706}"/>
              </a:ext>
            </a:extLst>
          </p:cNvPr>
          <p:cNvCxnSpPr>
            <a:cxnSpLocks/>
          </p:cNvCxnSpPr>
          <p:nvPr userDrawn="1"/>
        </p:nvCxnSpPr>
        <p:spPr>
          <a:xfrm>
            <a:off x="10880901"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63502173"/>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pos="1656"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Content Slide - Copy">
    <p:bg>
      <p:bgPr>
        <a:solidFill>
          <a:schemeClr val="accent4"/>
        </a:solidFill>
        <a:effectLst/>
      </p:bgPr>
    </p:bg>
    <p:spTree>
      <p:nvGrpSpPr>
        <p:cNvPr id="1" name=""/>
        <p:cNvGrpSpPr/>
        <p:nvPr/>
      </p:nvGrpSpPr>
      <p:grpSpPr>
        <a:xfrm>
          <a:off x="0" y="0"/>
          <a:ext cx="0" cy="0"/>
          <a:chOff x="0" y="0"/>
          <a:chExt cx="0" cy="0"/>
        </a:xfrm>
      </p:grpSpPr>
      <p:sp>
        <p:nvSpPr>
          <p:cNvPr id="20" name="Black Bar">
            <a:extLst>
              <a:ext uri="{FF2B5EF4-FFF2-40B4-BE49-F238E27FC236}">
                <a16:creationId xmlns:a16="http://schemas.microsoft.com/office/drawing/2014/main" id="{EACB2F0C-1C3D-CD48-AD13-7B5AD683F7C7}"/>
              </a:ext>
            </a:extLst>
          </p:cNvPr>
          <p:cNvSpPr/>
          <p:nvPr/>
        </p:nvSpPr>
        <p:spPr>
          <a:xfrm>
            <a:off x="1752599" y="0"/>
            <a:ext cx="10439397" cy="90813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p:cNvSpPr>
            <a:spLocks noGrp="1"/>
          </p:cNvSpPr>
          <p:nvPr>
            <p:ph type="ctrTitle" hasCustomPrompt="1"/>
          </p:nvPr>
        </p:nvSpPr>
        <p:spPr bwMode="blackWhite">
          <a:xfrm>
            <a:off x="2107520" y="437030"/>
            <a:ext cx="7988980" cy="512448"/>
          </a:xfrm>
          <a:prstGeom prst="rect">
            <a:avLst/>
          </a:prstGeom>
          <a:noFill/>
          <a:ln w="38100">
            <a:noFill/>
          </a:ln>
        </p:spPr>
        <p:txBody>
          <a:bodyPr wrap="square" lIns="0" tIns="0" rIns="0" bIns="0" anchor="t" anchorCtr="0">
            <a:spAutoFit/>
          </a:bodyPr>
          <a:lstStyle>
            <a:lvl1pPr algn="l">
              <a:defRPr sz="3600" b="1" i="1" cap="none" spc="0">
                <a:solidFill>
                  <a:schemeClr val="tx2"/>
                </a:solidFill>
                <a:latin typeface="Acumin Pro ExtraCondensed" panose="020B0508020202020204" pitchFamily="34" charset="77"/>
              </a:defRPr>
            </a:lvl1pPr>
          </a:lstStyle>
          <a:p>
            <a:r>
              <a:rPr lang="en-US" dirty="0"/>
              <a:t>Title </a:t>
            </a:r>
            <a:r>
              <a:rPr lang="en-US" dirty="0" err="1"/>
              <a:t>Acumin</a:t>
            </a:r>
            <a:r>
              <a:rPr lang="en-US" dirty="0"/>
              <a:t> Pro Extra Cond Bold Italic 36 </a:t>
            </a:r>
            <a:r>
              <a:rPr lang="en-US" dirty="0" err="1"/>
              <a:t>pt</a:t>
            </a:r>
            <a:endParaRPr lang="en-US" dirty="0"/>
          </a:p>
        </p:txBody>
      </p:sp>
      <p:sp>
        <p:nvSpPr>
          <p:cNvPr id="3" name="Subhead"/>
          <p:cNvSpPr>
            <a:spLocks noGrp="1"/>
          </p:cNvSpPr>
          <p:nvPr>
            <p:ph type="subTitle" idx="1" hasCustomPrompt="1"/>
          </p:nvPr>
        </p:nvSpPr>
        <p:spPr>
          <a:xfrm>
            <a:off x="2107518" y="1345167"/>
            <a:ext cx="7988982" cy="341599"/>
          </a:xfrm>
          <a:noFill/>
        </p:spPr>
        <p:txBody>
          <a:bodyPr wrap="square" lIns="0" tIns="0" rIns="0" bIns="0" anchor="t" anchorCtr="0">
            <a:spAutoFit/>
          </a:bodyPr>
          <a:lstStyle>
            <a:lvl1pPr marL="0" indent="0" algn="l">
              <a:buNone/>
              <a:defRPr sz="2200" b="1" i="0">
                <a:solidFill>
                  <a:schemeClr val="accent2"/>
                </a:solidFill>
                <a:latin typeface="Acumin Pro SemiCondensed" panose="020B0506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Subhead </a:t>
            </a:r>
            <a:r>
              <a:rPr lang="en-US" dirty="0" err="1"/>
              <a:t>Acumin</a:t>
            </a:r>
            <a:r>
              <a:rPr lang="en-US" dirty="0"/>
              <a:t> Pro Semi Cond Bold 22 </a:t>
            </a:r>
            <a:r>
              <a:rPr lang="en-US" dirty="0" err="1"/>
              <a:t>pt</a:t>
            </a:r>
            <a:endParaRPr lang="en-US" dirty="0"/>
          </a:p>
        </p:txBody>
      </p:sp>
      <p:sp>
        <p:nvSpPr>
          <p:cNvPr id="25" name="Body Text">
            <a:extLst>
              <a:ext uri="{FF2B5EF4-FFF2-40B4-BE49-F238E27FC236}">
                <a16:creationId xmlns:a16="http://schemas.microsoft.com/office/drawing/2014/main" id="{9F798712-4535-8340-942F-27FFD5E3FE9B}"/>
              </a:ext>
            </a:extLst>
          </p:cNvPr>
          <p:cNvSpPr>
            <a:spLocks noGrp="1"/>
          </p:cNvSpPr>
          <p:nvPr>
            <p:ph type="body" sz="quarter" idx="14" hasCustomPrompt="1"/>
          </p:nvPr>
        </p:nvSpPr>
        <p:spPr>
          <a:xfrm>
            <a:off x="2666056" y="1917389"/>
            <a:ext cx="7366000" cy="3411537"/>
          </a:xfrm>
        </p:spPr>
        <p:txBody>
          <a:bodyPr lIns="0" tIns="0" rIns="0" bIns="0">
            <a:normAutofit/>
          </a:bodyPr>
          <a:lstStyle>
            <a:lvl1pPr marL="274320" marR="0" indent="-274320" algn="l" defTabSz="457200" rtl="0" eaLnBrk="1" fontAlgn="auto" latinLnBrk="0" hangingPunct="1">
              <a:lnSpc>
                <a:spcPct val="100000"/>
              </a:lnSpc>
              <a:spcBef>
                <a:spcPts val="0"/>
              </a:spcBef>
              <a:spcAft>
                <a:spcPts val="0"/>
              </a:spcAft>
              <a:buClrTx/>
              <a:buSzTx/>
              <a:buFont typeface="Wingdings" charset="2"/>
              <a:buChar char="§"/>
              <a:tabLst/>
              <a:defRPr sz="1800" b="0" i="0" normalizeH="0" baseline="0">
                <a:solidFill>
                  <a:schemeClr val="bg1"/>
                </a:solidFill>
                <a:latin typeface="Acumin Pro" panose="020B0504020202020204" pitchFamily="34" charset="77"/>
              </a:defRPr>
            </a:lvl1pPr>
          </a:lstStyle>
          <a:p>
            <a:pPr lvl="0"/>
            <a:r>
              <a:rPr lang="en-US" dirty="0"/>
              <a:t>Bulleted copy. </a:t>
            </a:r>
            <a:r>
              <a:rPr lang="en-US" dirty="0" err="1"/>
              <a:t>Acumin</a:t>
            </a:r>
            <a:r>
              <a:rPr lang="en-US" dirty="0"/>
              <a:t> Pro Reg 18 pt. Keep it short with bite-size chunks of information.</a:t>
            </a:r>
          </a:p>
          <a:p>
            <a:pPr lvl="0"/>
            <a:endParaRPr lang="en-US" dirty="0"/>
          </a:p>
          <a:p>
            <a:pPr lvl="0"/>
            <a:r>
              <a:rPr lang="en-US" dirty="0"/>
              <a:t>Bulleted copy. </a:t>
            </a:r>
            <a:r>
              <a:rPr lang="en-US" dirty="0" err="1"/>
              <a:t>Acumin</a:t>
            </a:r>
            <a:r>
              <a:rPr lang="en-US" dirty="0"/>
              <a:t> Pro Reg 18 pt. Keep it short with bite-size chunks of information.</a:t>
            </a:r>
          </a:p>
          <a:p>
            <a:pPr lvl="0"/>
            <a:endParaRPr lang="en-US" dirty="0"/>
          </a:p>
          <a:p>
            <a:pPr marL="274320" marR="0" lvl="0" indent="-274320" algn="l" defTabSz="457200" rtl="0" eaLnBrk="1" fontAlgn="auto" latinLnBrk="0" hangingPunct="1">
              <a:lnSpc>
                <a:spcPct val="100000"/>
              </a:lnSpc>
              <a:spcBef>
                <a:spcPts val="0"/>
              </a:spcBef>
              <a:spcAft>
                <a:spcPts val="0"/>
              </a:spcAft>
              <a:buClrTx/>
              <a:buSzTx/>
              <a:buFont typeface="Wingdings" charset="2"/>
              <a:buChar char="§"/>
              <a:tabLst/>
              <a:defRPr/>
            </a:pPr>
            <a:r>
              <a:rPr lang="en-US" dirty="0"/>
              <a:t>Bulleted copy. </a:t>
            </a:r>
            <a:r>
              <a:rPr lang="en-US" dirty="0" err="1"/>
              <a:t>Acumin</a:t>
            </a:r>
            <a:r>
              <a:rPr lang="en-US" dirty="0"/>
              <a:t> Pro Reg 18 pt. Keep it short with bite-size chunks of information.</a:t>
            </a:r>
          </a:p>
          <a:p>
            <a:pPr lvl="0"/>
            <a:endParaRPr lang="en-US" dirty="0"/>
          </a:p>
          <a:p>
            <a:pPr marL="274320" marR="0" lvl="0" indent="-274320" algn="l" defTabSz="457200" rtl="0" eaLnBrk="1" fontAlgn="auto" latinLnBrk="0" hangingPunct="1">
              <a:lnSpc>
                <a:spcPct val="100000"/>
              </a:lnSpc>
              <a:spcBef>
                <a:spcPts val="0"/>
              </a:spcBef>
              <a:spcAft>
                <a:spcPts val="0"/>
              </a:spcAft>
              <a:buClrTx/>
              <a:buSzTx/>
              <a:buFont typeface="Wingdings" charset="2"/>
              <a:buChar char="§"/>
              <a:tabLst/>
              <a:defRPr/>
            </a:pPr>
            <a:r>
              <a:rPr lang="en-US" dirty="0"/>
              <a:t>Bulleted copy. </a:t>
            </a:r>
            <a:r>
              <a:rPr lang="en-US" dirty="0" err="1"/>
              <a:t>Acumin</a:t>
            </a:r>
            <a:r>
              <a:rPr lang="en-US" dirty="0"/>
              <a:t> Pro Reg 18 pt. Keep it short with bite-size chunks of information.</a:t>
            </a:r>
          </a:p>
          <a:p>
            <a:pPr lvl="0"/>
            <a:endParaRPr lang="en-US" dirty="0"/>
          </a:p>
        </p:txBody>
      </p:sp>
      <p:sp>
        <p:nvSpPr>
          <p:cNvPr id="17" name="Slide Number">
            <a:extLst>
              <a:ext uri="{FF2B5EF4-FFF2-40B4-BE49-F238E27FC236}">
                <a16:creationId xmlns:a16="http://schemas.microsoft.com/office/drawing/2014/main" id="{9877984E-7F57-E649-B9D9-2C2240989518}"/>
              </a:ext>
            </a:extLst>
          </p:cNvPr>
          <p:cNvSpPr>
            <a:spLocks noGrp="1"/>
          </p:cNvSpPr>
          <p:nvPr>
            <p:ph type="sldNum" sz="quarter" idx="12"/>
          </p:nvPr>
        </p:nvSpPr>
        <p:spPr>
          <a:xfrm>
            <a:off x="11165132" y="6227000"/>
            <a:ext cx="487680" cy="365760"/>
          </a:xfrm>
        </p:spPr>
        <p:txBody>
          <a:bodyPr/>
          <a:lstStyle>
            <a:lvl1pPr>
              <a:defRPr>
                <a:solidFill>
                  <a:schemeClr val="bg1"/>
                </a:solidFill>
              </a:defRPr>
            </a:lvl1pPr>
          </a:lstStyle>
          <a:p>
            <a:fld id="{8A7A6979-0714-4377-B894-6BE4C2D6E202}" type="slidenum">
              <a:rPr lang="en-US" smtClean="0"/>
              <a:pPr/>
              <a:t>‹#›</a:t>
            </a:fld>
            <a:endParaRPr lang="en-US" dirty="0"/>
          </a:p>
        </p:txBody>
      </p:sp>
      <p:cxnSp>
        <p:nvCxnSpPr>
          <p:cNvPr id="19" name="Line 1">
            <a:extLst>
              <a:ext uri="{FF2B5EF4-FFF2-40B4-BE49-F238E27FC236}">
                <a16:creationId xmlns:a16="http://schemas.microsoft.com/office/drawing/2014/main" id="{8936B9D4-1725-3C46-A32F-C28623BAF26E}"/>
              </a:ext>
            </a:extLst>
          </p:cNvPr>
          <p:cNvCxnSpPr/>
          <p:nvPr userDrawn="1"/>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0675489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pos="1104" userDrawn="1">
          <p15:clr>
            <a:srgbClr val="FBAE40"/>
          </p15:clr>
        </p15:guide>
        <p15:guide id="8" pos="168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Slide - Copy &amp; Pic/Chart">
    <p:bg>
      <p:bgPr>
        <a:solidFill>
          <a:schemeClr val="accent4"/>
        </a:solidFill>
        <a:effectLst/>
      </p:bgPr>
    </p:bg>
    <p:spTree>
      <p:nvGrpSpPr>
        <p:cNvPr id="1" name=""/>
        <p:cNvGrpSpPr/>
        <p:nvPr/>
      </p:nvGrpSpPr>
      <p:grpSpPr>
        <a:xfrm>
          <a:off x="0" y="0"/>
          <a:ext cx="0" cy="0"/>
          <a:chOff x="0" y="0"/>
          <a:chExt cx="0" cy="0"/>
        </a:xfrm>
      </p:grpSpPr>
      <p:sp>
        <p:nvSpPr>
          <p:cNvPr id="24" name="Black Bar">
            <a:extLst>
              <a:ext uri="{FF2B5EF4-FFF2-40B4-BE49-F238E27FC236}">
                <a16:creationId xmlns:a16="http://schemas.microsoft.com/office/drawing/2014/main" id="{0AE71379-F4D3-D147-9F20-2FE1D74B2D32}"/>
              </a:ext>
            </a:extLst>
          </p:cNvPr>
          <p:cNvSpPr/>
          <p:nvPr userDrawn="1"/>
        </p:nvSpPr>
        <p:spPr>
          <a:xfrm>
            <a:off x="1752599" y="0"/>
            <a:ext cx="10439393" cy="90813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5" name="Title">
            <a:extLst>
              <a:ext uri="{FF2B5EF4-FFF2-40B4-BE49-F238E27FC236}">
                <a16:creationId xmlns:a16="http://schemas.microsoft.com/office/drawing/2014/main" id="{D4CA7DB8-4B5A-E34E-9870-26F61BD3E47D}"/>
              </a:ext>
            </a:extLst>
          </p:cNvPr>
          <p:cNvSpPr>
            <a:spLocks noGrp="1"/>
          </p:cNvSpPr>
          <p:nvPr>
            <p:ph type="ctrTitle" hasCustomPrompt="1"/>
          </p:nvPr>
        </p:nvSpPr>
        <p:spPr bwMode="blackWhite">
          <a:xfrm>
            <a:off x="2107520" y="437030"/>
            <a:ext cx="7988978" cy="512448"/>
          </a:xfrm>
          <a:prstGeom prst="rect">
            <a:avLst/>
          </a:prstGeom>
          <a:noFill/>
          <a:ln w="38100">
            <a:noFill/>
          </a:ln>
        </p:spPr>
        <p:txBody>
          <a:bodyPr wrap="square" lIns="0" tIns="0" rIns="0" bIns="0" anchor="t" anchorCtr="0">
            <a:spAutoFit/>
          </a:bodyPr>
          <a:lstStyle>
            <a:lvl1pPr algn="l">
              <a:defRPr sz="3600" b="1" i="1" cap="none" spc="0">
                <a:solidFill>
                  <a:schemeClr val="tx2"/>
                </a:solidFill>
                <a:latin typeface="Acumin Pro ExtraCondensed" panose="020B0508020202020204" pitchFamily="34" charset="77"/>
              </a:defRPr>
            </a:lvl1pPr>
          </a:lstStyle>
          <a:p>
            <a:r>
              <a:rPr lang="en-US" dirty="0"/>
              <a:t>Title </a:t>
            </a:r>
            <a:r>
              <a:rPr lang="en-US" dirty="0" err="1"/>
              <a:t>Acumin</a:t>
            </a:r>
            <a:r>
              <a:rPr lang="en-US" dirty="0"/>
              <a:t> Pro Extra Cond Bold Italic 36 </a:t>
            </a:r>
            <a:r>
              <a:rPr lang="en-US" dirty="0" err="1"/>
              <a:t>pt</a:t>
            </a:r>
            <a:endParaRPr lang="en-US" dirty="0"/>
          </a:p>
        </p:txBody>
      </p:sp>
      <p:sp>
        <p:nvSpPr>
          <p:cNvPr id="26" name="Subhead">
            <a:extLst>
              <a:ext uri="{FF2B5EF4-FFF2-40B4-BE49-F238E27FC236}">
                <a16:creationId xmlns:a16="http://schemas.microsoft.com/office/drawing/2014/main" id="{1DF492DD-020D-4A41-BFE4-1758A1DC7221}"/>
              </a:ext>
            </a:extLst>
          </p:cNvPr>
          <p:cNvSpPr>
            <a:spLocks noGrp="1"/>
          </p:cNvSpPr>
          <p:nvPr>
            <p:ph type="subTitle" idx="1" hasCustomPrompt="1"/>
          </p:nvPr>
        </p:nvSpPr>
        <p:spPr>
          <a:xfrm>
            <a:off x="2107518" y="1345167"/>
            <a:ext cx="7988980" cy="341599"/>
          </a:xfrm>
          <a:noFill/>
        </p:spPr>
        <p:txBody>
          <a:bodyPr wrap="square" lIns="0" tIns="0" rIns="0" bIns="0" anchor="t" anchorCtr="0">
            <a:spAutoFit/>
          </a:bodyPr>
          <a:lstStyle>
            <a:lvl1pPr marL="0" indent="0" algn="l">
              <a:buNone/>
              <a:defRPr sz="2200" b="1" i="0">
                <a:solidFill>
                  <a:schemeClr val="accent2"/>
                </a:solidFill>
                <a:latin typeface="Acumin Pro SemiCondensed" panose="020B0506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Subhead </a:t>
            </a:r>
            <a:r>
              <a:rPr lang="en-US" dirty="0" err="1"/>
              <a:t>Acumin</a:t>
            </a:r>
            <a:r>
              <a:rPr lang="en-US" dirty="0"/>
              <a:t> Pro Semi Cond Bold 22 </a:t>
            </a:r>
            <a:r>
              <a:rPr lang="en-US" dirty="0" err="1"/>
              <a:t>pt</a:t>
            </a:r>
            <a:endParaRPr lang="en-US" dirty="0"/>
          </a:p>
        </p:txBody>
      </p:sp>
      <p:sp>
        <p:nvSpPr>
          <p:cNvPr id="19" name="Body Text">
            <a:extLst>
              <a:ext uri="{FF2B5EF4-FFF2-40B4-BE49-F238E27FC236}">
                <a16:creationId xmlns:a16="http://schemas.microsoft.com/office/drawing/2014/main" id="{4B5CCD19-DE21-294C-8B0B-3103725AE082}"/>
              </a:ext>
            </a:extLst>
          </p:cNvPr>
          <p:cNvSpPr>
            <a:spLocks noGrp="1"/>
          </p:cNvSpPr>
          <p:nvPr>
            <p:ph type="body" sz="quarter" idx="14" hasCustomPrompt="1"/>
          </p:nvPr>
        </p:nvSpPr>
        <p:spPr>
          <a:xfrm>
            <a:off x="2665914" y="1917389"/>
            <a:ext cx="4081046" cy="3411537"/>
          </a:xfrm>
        </p:spPr>
        <p:txBody>
          <a:bodyPr lIns="0" tIns="0" rIns="0" bIns="0">
            <a:normAutofit/>
          </a:bodyPr>
          <a:lstStyle>
            <a:lvl1pPr marL="274320" marR="0" indent="-274320" algn="l" defTabSz="457200" rtl="0" eaLnBrk="1" fontAlgn="auto" latinLnBrk="0" hangingPunct="1">
              <a:lnSpc>
                <a:spcPct val="100000"/>
              </a:lnSpc>
              <a:spcBef>
                <a:spcPts val="0"/>
              </a:spcBef>
              <a:spcAft>
                <a:spcPts val="0"/>
              </a:spcAft>
              <a:buClrTx/>
              <a:buSzTx/>
              <a:buFont typeface="Wingdings" charset="2"/>
              <a:buChar char="§"/>
              <a:tabLst/>
              <a:defRPr sz="1800" b="0" i="0" normalizeH="0" baseline="0">
                <a:solidFill>
                  <a:schemeClr val="bg1"/>
                </a:solidFill>
                <a:latin typeface="Acumin Pro" panose="020B0504020202020204" pitchFamily="34" charset="77"/>
              </a:defRPr>
            </a:lvl1pPr>
          </a:lstStyle>
          <a:p>
            <a:pPr lvl="0"/>
            <a:r>
              <a:rPr lang="en-US" dirty="0"/>
              <a:t>Bulleted copy. </a:t>
            </a:r>
            <a:r>
              <a:rPr lang="en-US" dirty="0" err="1"/>
              <a:t>Acumin</a:t>
            </a:r>
            <a:r>
              <a:rPr lang="en-US" dirty="0"/>
              <a:t> Pro Reg 18 pt. Keep it short with bite-size chunks of information.</a:t>
            </a:r>
          </a:p>
          <a:p>
            <a:pPr lvl="0"/>
            <a:endParaRPr lang="en-US" dirty="0"/>
          </a:p>
          <a:p>
            <a:pPr lvl="0"/>
            <a:r>
              <a:rPr lang="en-US" dirty="0"/>
              <a:t>Bulleted copy. </a:t>
            </a:r>
            <a:r>
              <a:rPr lang="en-US" dirty="0" err="1"/>
              <a:t>Acumin</a:t>
            </a:r>
            <a:r>
              <a:rPr lang="en-US" dirty="0"/>
              <a:t> Pro Reg 18 pt. Keep it short with bite-size chunks of information.</a:t>
            </a:r>
          </a:p>
          <a:p>
            <a:pPr lvl="0"/>
            <a:endParaRPr lang="en-US" dirty="0"/>
          </a:p>
          <a:p>
            <a:pPr marL="274320" marR="0" lvl="0" indent="-274320" algn="l" defTabSz="457200" rtl="0" eaLnBrk="1" fontAlgn="auto" latinLnBrk="0" hangingPunct="1">
              <a:lnSpc>
                <a:spcPct val="100000"/>
              </a:lnSpc>
              <a:spcBef>
                <a:spcPts val="0"/>
              </a:spcBef>
              <a:spcAft>
                <a:spcPts val="0"/>
              </a:spcAft>
              <a:buClrTx/>
              <a:buSzTx/>
              <a:buFont typeface="Wingdings" charset="2"/>
              <a:buChar char="§"/>
              <a:tabLst/>
              <a:defRPr/>
            </a:pPr>
            <a:r>
              <a:rPr lang="en-US" dirty="0"/>
              <a:t>Bulleted copy. </a:t>
            </a:r>
            <a:r>
              <a:rPr lang="en-US" dirty="0" err="1"/>
              <a:t>Acumin</a:t>
            </a:r>
            <a:r>
              <a:rPr lang="en-US" dirty="0"/>
              <a:t> Pro Reg 18 pt. Keep it short with bite-size chunks of information.</a:t>
            </a:r>
          </a:p>
          <a:p>
            <a:pPr lvl="0"/>
            <a:endParaRPr lang="en-US" dirty="0"/>
          </a:p>
          <a:p>
            <a:pPr lvl="0"/>
            <a:endParaRPr lang="en-US" dirty="0"/>
          </a:p>
        </p:txBody>
      </p:sp>
      <p:cxnSp>
        <p:nvCxnSpPr>
          <p:cNvPr id="23" name="Line 3">
            <a:extLst>
              <a:ext uri="{FF2B5EF4-FFF2-40B4-BE49-F238E27FC236}">
                <a16:creationId xmlns:a16="http://schemas.microsoft.com/office/drawing/2014/main" id="{3DD2E154-C016-6747-BDF9-C46FDA8D5574}"/>
              </a:ext>
            </a:extLst>
          </p:cNvPr>
          <p:cNvCxnSpPr>
            <a:cxnSpLocks/>
          </p:cNvCxnSpPr>
          <p:nvPr userDrawn="1"/>
        </p:nvCxnSpPr>
        <p:spPr>
          <a:xfrm>
            <a:off x="10880901"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Picture or Chart" descr="Picture or Chart">
            <a:extLst>
              <a:ext uri="{FF2B5EF4-FFF2-40B4-BE49-F238E27FC236}">
                <a16:creationId xmlns:a16="http://schemas.microsoft.com/office/drawing/2014/main" id="{699BD747-48B6-2547-8F7C-25A44594F612}"/>
              </a:ext>
            </a:extLst>
          </p:cNvPr>
          <p:cNvSpPr>
            <a:spLocks noGrp="1"/>
          </p:cNvSpPr>
          <p:nvPr>
            <p:ph sz="quarter" idx="13" hasCustomPrompt="1"/>
          </p:nvPr>
        </p:nvSpPr>
        <p:spPr>
          <a:xfrm>
            <a:off x="7093131" y="1920876"/>
            <a:ext cx="4561597" cy="2982913"/>
          </a:xfrm>
          <a:solidFill>
            <a:schemeClr val="accent4"/>
          </a:solidFill>
        </p:spPr>
        <p:txBody>
          <a:bodyPr lIns="0" tIns="0" rIns="0" bIns="0" anchor="ctr" anchorCtr="0"/>
          <a:lstStyle>
            <a:lvl1pPr algn="ctr">
              <a:defRPr b="0" i="0">
                <a:solidFill>
                  <a:schemeClr val="bg1"/>
                </a:solidFill>
                <a:latin typeface="Acumin Pro" panose="020B0504020202020204" pitchFamily="34" charset="77"/>
              </a:defRPr>
            </a:lvl1pPr>
            <a:lvl4pPr marL="685800" indent="0" algn="ctr">
              <a:buNone/>
              <a:defRPr>
                <a:solidFill>
                  <a:schemeClr val="bg1"/>
                </a:solidFill>
              </a:defRPr>
            </a:lvl4pPr>
          </a:lstStyle>
          <a:p>
            <a:pPr lvl="0"/>
            <a:r>
              <a:rPr lang="en-US" dirty="0"/>
              <a:t>Insert picture or chart here</a:t>
            </a:r>
          </a:p>
        </p:txBody>
      </p:sp>
      <p:sp>
        <p:nvSpPr>
          <p:cNvPr id="17" name="Slide Number">
            <a:extLst>
              <a:ext uri="{FF2B5EF4-FFF2-40B4-BE49-F238E27FC236}">
                <a16:creationId xmlns:a16="http://schemas.microsoft.com/office/drawing/2014/main" id="{90CEF399-1C96-2B44-8CD0-34997E7B715B}"/>
              </a:ext>
            </a:extLst>
          </p:cNvPr>
          <p:cNvSpPr>
            <a:spLocks noGrp="1"/>
          </p:cNvSpPr>
          <p:nvPr>
            <p:ph type="sldNum" sz="quarter" idx="12"/>
          </p:nvPr>
        </p:nvSpPr>
        <p:spPr>
          <a:xfrm>
            <a:off x="10096500" y="6200875"/>
            <a:ext cx="487680" cy="365760"/>
          </a:xfrm>
        </p:spPr>
        <p:txBody>
          <a:bodyPr/>
          <a:lstStyle>
            <a:lvl1pPr>
              <a:defRPr>
                <a:solidFill>
                  <a:schemeClr val="bg1"/>
                </a:solidFill>
              </a:defRPr>
            </a:lvl1pPr>
          </a:lstStyle>
          <a:p>
            <a:fld id="{8A7A6979-0714-4377-B894-6BE4C2D6E202}" type="slidenum">
              <a:rPr lang="en-US" smtClean="0"/>
              <a:pPr/>
              <a:t>‹#›</a:t>
            </a:fld>
            <a:endParaRPr lang="en-US" dirty="0"/>
          </a:p>
        </p:txBody>
      </p:sp>
      <p:cxnSp>
        <p:nvCxnSpPr>
          <p:cNvPr id="21" name="Line 1">
            <a:extLst>
              <a:ext uri="{FF2B5EF4-FFF2-40B4-BE49-F238E27FC236}">
                <a16:creationId xmlns:a16="http://schemas.microsoft.com/office/drawing/2014/main" id="{CADA4B44-4E54-AC4F-B94D-753D8198844A}"/>
              </a:ext>
            </a:extLst>
          </p:cNvPr>
          <p:cNvCxnSpPr/>
          <p:nvPr userDrawn="1"/>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15464052"/>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4032" userDrawn="1">
          <p15:clr>
            <a:srgbClr val="FBAE40"/>
          </p15:clr>
        </p15:guide>
        <p15:guide id="4" pos="7344" userDrawn="1">
          <p15:clr>
            <a:srgbClr val="FBAE40"/>
          </p15:clr>
        </p15:guide>
        <p15:guide id="5" pos="6848" userDrawn="1">
          <p15:clr>
            <a:srgbClr val="FBAE40"/>
          </p15:clr>
        </p15:guide>
        <p15:guide id="6" orient="horz" pos="4080" userDrawn="1">
          <p15:clr>
            <a:srgbClr val="FBAE40"/>
          </p15:clr>
        </p15:guide>
        <p15:guide id="7" pos="1104" userDrawn="1">
          <p15:clr>
            <a:srgbClr val="FBAE40"/>
          </p15:clr>
        </p15:guide>
        <p15:guide id="8" pos="168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ntent Slide - Picture">
    <p:bg>
      <p:bgPr>
        <a:solidFill>
          <a:schemeClr val="accent4"/>
        </a:solidFill>
        <a:effectLst/>
      </p:bgPr>
    </p:bg>
    <p:spTree>
      <p:nvGrpSpPr>
        <p:cNvPr id="1" name=""/>
        <p:cNvGrpSpPr/>
        <p:nvPr/>
      </p:nvGrpSpPr>
      <p:grpSpPr>
        <a:xfrm>
          <a:off x="0" y="0"/>
          <a:ext cx="0" cy="0"/>
          <a:chOff x="0" y="0"/>
          <a:chExt cx="0" cy="0"/>
        </a:xfrm>
      </p:grpSpPr>
      <p:sp>
        <p:nvSpPr>
          <p:cNvPr id="17" name="Picture" descr="Picture Description">
            <a:extLst>
              <a:ext uri="{FF2B5EF4-FFF2-40B4-BE49-F238E27FC236}">
                <a16:creationId xmlns:a16="http://schemas.microsoft.com/office/drawing/2014/main" id="{B6A7C9B5-3617-0144-A4ED-16186741E8C3}"/>
              </a:ext>
            </a:extLst>
          </p:cNvPr>
          <p:cNvSpPr>
            <a:spLocks noGrp="1"/>
          </p:cNvSpPr>
          <p:nvPr>
            <p:ph type="pic" sz="quarter" idx="13"/>
          </p:nvPr>
        </p:nvSpPr>
        <p:spPr>
          <a:xfrm>
            <a:off x="0" y="0"/>
            <a:ext cx="12192000" cy="6858000"/>
          </a:xfrm>
        </p:spPr>
        <p:txBody>
          <a:bodyPr anchor="ctr" anchorCtr="1"/>
          <a:lstStyle>
            <a:lvl1pPr marL="0" indent="0" algn="ctr">
              <a:buFontTx/>
              <a:buNone/>
              <a:defRPr baseline="0">
                <a:solidFill>
                  <a:schemeClr val="bg1"/>
                </a:solidFill>
                <a:latin typeface="Acumin Pro" panose="020B0504020202020204" pitchFamily="34" charset="77"/>
              </a:defRPr>
            </a:lvl1pPr>
          </a:lstStyle>
          <a:p>
            <a:r>
              <a:rPr lang="en-US"/>
              <a:t>Click icon to add picture</a:t>
            </a:r>
            <a:endParaRPr lang="en-US" dirty="0"/>
          </a:p>
        </p:txBody>
      </p:sp>
      <p:sp>
        <p:nvSpPr>
          <p:cNvPr id="3" name="Photo caption"/>
          <p:cNvSpPr>
            <a:spLocks noGrp="1"/>
          </p:cNvSpPr>
          <p:nvPr>
            <p:ph type="subTitle" idx="1" hasCustomPrompt="1"/>
          </p:nvPr>
        </p:nvSpPr>
        <p:spPr>
          <a:xfrm>
            <a:off x="7301170" y="219206"/>
            <a:ext cx="3574087" cy="1107996"/>
          </a:xfrm>
          <a:noFill/>
        </p:spPr>
        <p:txBody>
          <a:bodyPr wrap="square" lIns="0" tIns="0" rIns="0" bIns="0" anchor="t" anchorCtr="0">
            <a:spAutoFit/>
          </a:bodyPr>
          <a:lstStyle>
            <a:lvl1pPr marL="0" indent="0" algn="l">
              <a:buNone/>
              <a:defRPr sz="1800" b="1" i="0">
                <a:solidFill>
                  <a:schemeClr val="bg1"/>
                </a:solidFill>
                <a:latin typeface="Acumin Pro" panose="020B0504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Brief photo caption. Place in top left or right corner. </a:t>
            </a:r>
            <a:r>
              <a:rPr lang="en-US" dirty="0" err="1"/>
              <a:t>Acumin</a:t>
            </a:r>
            <a:r>
              <a:rPr lang="en-US" dirty="0"/>
              <a:t> Pro Bold 18 pt. Make text black or white for legibility.</a:t>
            </a:r>
          </a:p>
        </p:txBody>
      </p:sp>
      <p:pic>
        <p:nvPicPr>
          <p:cNvPr id="10" name="Purdue Logo" descr="Purdue Logo">
            <a:extLst>
              <a:ext uri="{FF2B5EF4-FFF2-40B4-BE49-F238E27FC236}">
                <a16:creationId xmlns:a16="http://schemas.microsoft.com/office/drawing/2014/main" id="{2650B9D5-9C27-CF45-A770-B91D32934D0E}"/>
              </a:ext>
            </a:extLst>
          </p:cNvPr>
          <p:cNvPicPr>
            <a:picLocks noChangeAspect="1"/>
          </p:cNvPicPr>
          <p:nvPr userDrawn="1"/>
        </p:nvPicPr>
        <p:blipFill>
          <a:blip r:embed="rId2"/>
          <a:stretch>
            <a:fillRect/>
          </a:stretch>
        </p:blipFill>
        <p:spPr>
          <a:xfrm>
            <a:off x="1738642" y="5984087"/>
            <a:ext cx="2463665" cy="440990"/>
          </a:xfrm>
          <a:prstGeom prst="rect">
            <a:avLst/>
          </a:prstGeom>
        </p:spPr>
      </p:pic>
      <p:sp>
        <p:nvSpPr>
          <p:cNvPr id="14" name="Slide Number">
            <a:extLst>
              <a:ext uri="{FF2B5EF4-FFF2-40B4-BE49-F238E27FC236}">
                <a16:creationId xmlns:a16="http://schemas.microsoft.com/office/drawing/2014/main" id="{ACC80B6D-3922-3742-99F9-101C945C2B33}"/>
              </a:ext>
            </a:extLst>
          </p:cNvPr>
          <p:cNvSpPr>
            <a:spLocks noGrp="1"/>
          </p:cNvSpPr>
          <p:nvPr>
            <p:ph type="sldNum" sz="quarter" idx="12"/>
          </p:nvPr>
        </p:nvSpPr>
        <p:spPr>
          <a:xfrm>
            <a:off x="10096500" y="6200875"/>
            <a:ext cx="487680" cy="365760"/>
          </a:xfrm>
        </p:spPr>
        <p:txBody>
          <a:bodyPr/>
          <a:lstStyle>
            <a:lvl1pPr>
              <a:defRPr>
                <a:solidFill>
                  <a:schemeClr val="bg1"/>
                </a:solidFill>
              </a:defRPr>
            </a:lvl1pPr>
          </a:lstStyle>
          <a:p>
            <a:fld id="{8A7A6979-0714-4377-B894-6BE4C2D6E202}" type="slidenum">
              <a:rPr lang="en-US" smtClean="0"/>
              <a:pPr/>
              <a:t>‹#›</a:t>
            </a:fld>
            <a:endParaRPr lang="en-US" dirty="0"/>
          </a:p>
        </p:txBody>
      </p:sp>
      <p:cxnSp>
        <p:nvCxnSpPr>
          <p:cNvPr id="16" name="Line 1">
            <a:extLst>
              <a:ext uri="{FF2B5EF4-FFF2-40B4-BE49-F238E27FC236}">
                <a16:creationId xmlns:a16="http://schemas.microsoft.com/office/drawing/2014/main" id="{C3371811-B9A9-444C-B8E2-DFC8B92FFA90}"/>
              </a:ext>
            </a:extLst>
          </p:cNvPr>
          <p:cNvCxnSpPr/>
          <p:nvPr userDrawn="1"/>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Line 2">
            <a:extLst>
              <a:ext uri="{FF2B5EF4-FFF2-40B4-BE49-F238E27FC236}">
                <a16:creationId xmlns:a16="http://schemas.microsoft.com/office/drawing/2014/main" id="{E3D41B36-C946-AA44-BFF4-3F3A6A8607A2}"/>
              </a:ext>
            </a:extLst>
          </p:cNvPr>
          <p:cNvCxnSpPr>
            <a:cxnSpLocks/>
          </p:cNvCxnSpPr>
          <p:nvPr userDrawn="1"/>
        </p:nvCxnSpPr>
        <p:spPr>
          <a:xfrm>
            <a:off x="8724900"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0" name="Line 3">
            <a:extLst>
              <a:ext uri="{FF2B5EF4-FFF2-40B4-BE49-F238E27FC236}">
                <a16:creationId xmlns:a16="http://schemas.microsoft.com/office/drawing/2014/main" id="{A246739C-3DD5-DF4C-BFF4-0B3AF76695B4}"/>
              </a:ext>
            </a:extLst>
          </p:cNvPr>
          <p:cNvCxnSpPr>
            <a:cxnSpLocks/>
          </p:cNvCxnSpPr>
          <p:nvPr userDrawn="1"/>
        </p:nvCxnSpPr>
        <p:spPr>
          <a:xfrm>
            <a:off x="10880901"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8625800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Content Slide - Fact/Highlight">
    <p:bg>
      <p:bgPr>
        <a:solidFill>
          <a:schemeClr val="accent4"/>
        </a:solidFill>
        <a:effectLst/>
      </p:bgPr>
    </p:bg>
    <p:spTree>
      <p:nvGrpSpPr>
        <p:cNvPr id="1" name=""/>
        <p:cNvGrpSpPr/>
        <p:nvPr/>
      </p:nvGrpSpPr>
      <p:grpSpPr>
        <a:xfrm>
          <a:off x="0" y="0"/>
          <a:ext cx="0" cy="0"/>
          <a:chOff x="0" y="0"/>
          <a:chExt cx="0" cy="0"/>
        </a:xfrm>
      </p:grpSpPr>
      <p:sp>
        <p:nvSpPr>
          <p:cNvPr id="6" name="Gold Background">
            <a:extLst>
              <a:ext uri="{FF2B5EF4-FFF2-40B4-BE49-F238E27FC236}">
                <a16:creationId xmlns:a16="http://schemas.microsoft.com/office/drawing/2014/main" id="{5CCAEC11-865D-CB4B-88E8-5AF51FB37FBE}"/>
              </a:ext>
            </a:extLst>
          </p:cNvPr>
          <p:cNvSpPr/>
          <p:nvPr/>
        </p:nvSpPr>
        <p:spPr>
          <a:xfrm>
            <a:off x="1" y="0"/>
            <a:ext cx="12191999" cy="685221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Heading"/>
          <p:cNvSpPr>
            <a:spLocks noGrp="1"/>
          </p:cNvSpPr>
          <p:nvPr>
            <p:ph type="ctrTitle" hasCustomPrompt="1"/>
          </p:nvPr>
        </p:nvSpPr>
        <p:spPr bwMode="blackWhite">
          <a:xfrm>
            <a:off x="2893545" y="1479629"/>
            <a:ext cx="6419331" cy="1210973"/>
          </a:xfrm>
          <a:prstGeom prst="rect">
            <a:avLst/>
          </a:prstGeom>
          <a:noFill/>
          <a:ln w="38100">
            <a:noFill/>
          </a:ln>
        </p:spPr>
        <p:txBody>
          <a:bodyPr wrap="square" lIns="0" tIns="0" rIns="0" bIns="0" anchor="t" anchorCtr="0">
            <a:spAutoFit/>
          </a:bodyPr>
          <a:lstStyle>
            <a:lvl1pPr algn="ctr">
              <a:defRPr sz="8600" b="1" i="0" cap="none" spc="300">
                <a:solidFill>
                  <a:schemeClr val="accent2"/>
                </a:solidFill>
                <a:latin typeface="United Sans Rg Lt" pitchFamily="50" charset="0"/>
              </a:defRPr>
            </a:lvl1pPr>
          </a:lstStyle>
          <a:p>
            <a:r>
              <a:rPr lang="en-US" spc="0" dirty="0">
                <a:latin typeface="United Sans Rg Md" pitchFamily="50" charset="0"/>
              </a:rPr>
              <a:t>123</a:t>
            </a:r>
            <a:endParaRPr lang="en-US" dirty="0"/>
          </a:p>
        </p:txBody>
      </p:sp>
      <p:sp>
        <p:nvSpPr>
          <p:cNvPr id="20" name="Black Bar">
            <a:extLst>
              <a:ext uri="{FF2B5EF4-FFF2-40B4-BE49-F238E27FC236}">
                <a16:creationId xmlns:a16="http://schemas.microsoft.com/office/drawing/2014/main" id="{EACB2F0C-1C3D-CD48-AD13-7B5AD683F7C7}"/>
              </a:ext>
            </a:extLst>
          </p:cNvPr>
          <p:cNvSpPr/>
          <p:nvPr/>
        </p:nvSpPr>
        <p:spPr>
          <a:xfrm>
            <a:off x="2648277" y="2744421"/>
            <a:ext cx="6905456" cy="44099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3" name="Subhead"/>
          <p:cNvSpPr>
            <a:spLocks noGrp="1"/>
          </p:cNvSpPr>
          <p:nvPr>
            <p:ph type="subTitle" idx="1" hasCustomPrompt="1"/>
          </p:nvPr>
        </p:nvSpPr>
        <p:spPr>
          <a:xfrm>
            <a:off x="2648276" y="2706475"/>
            <a:ext cx="6895463" cy="553998"/>
          </a:xfrm>
          <a:noFill/>
        </p:spPr>
        <p:txBody>
          <a:bodyPr wrap="square" lIns="0" tIns="0" rIns="0" bIns="0" anchor="t" anchorCtr="0">
            <a:spAutoFit/>
          </a:bodyPr>
          <a:lstStyle>
            <a:lvl1pPr marL="0" indent="0" algn="ctr">
              <a:buNone/>
              <a:defRPr sz="3600" b="1" i="0" spc="300">
                <a:solidFill>
                  <a:schemeClr val="accent4"/>
                </a:solidFill>
                <a:latin typeface="United Sans Cd Md" pitchFamily="50" charset="0"/>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TOPIC OR TITLE</a:t>
            </a:r>
          </a:p>
        </p:txBody>
      </p:sp>
      <p:sp>
        <p:nvSpPr>
          <p:cNvPr id="23" name="Body Text">
            <a:extLst>
              <a:ext uri="{FF2B5EF4-FFF2-40B4-BE49-F238E27FC236}">
                <a16:creationId xmlns:a16="http://schemas.microsoft.com/office/drawing/2014/main" id="{BD416322-CF1A-F143-B2A9-844B608C50DA}"/>
              </a:ext>
            </a:extLst>
          </p:cNvPr>
          <p:cNvSpPr>
            <a:spLocks noGrp="1"/>
          </p:cNvSpPr>
          <p:nvPr>
            <p:ph type="body" sz="quarter" idx="14" hasCustomPrompt="1"/>
          </p:nvPr>
        </p:nvSpPr>
        <p:spPr>
          <a:xfrm>
            <a:off x="2875268" y="3540352"/>
            <a:ext cx="6678467" cy="1122744"/>
          </a:xfrm>
        </p:spPr>
        <p:txBody>
          <a:bodyPr lIns="0" tIns="0" rIns="0" bIns="0">
            <a:noAutofit/>
          </a:bodyPr>
          <a:lstStyle>
            <a:lvl1pPr marL="0" marR="0" indent="0" algn="l" defTabSz="457200" rtl="0" eaLnBrk="1" fontAlgn="auto" latinLnBrk="0" hangingPunct="1">
              <a:lnSpc>
                <a:spcPct val="100000"/>
              </a:lnSpc>
              <a:spcBef>
                <a:spcPts val="0"/>
              </a:spcBef>
              <a:spcAft>
                <a:spcPts val="0"/>
              </a:spcAft>
              <a:buClrTx/>
              <a:buSzTx/>
              <a:buFontTx/>
              <a:buNone/>
              <a:tabLst/>
              <a:defRPr sz="2400" b="0" i="0" normalizeH="0" baseline="0">
                <a:solidFill>
                  <a:schemeClr val="bg1"/>
                </a:solidFill>
                <a:latin typeface="Acumin Pro Medium" panose="020B0504020202020204" pitchFamily="34" charset="77"/>
              </a:defRPr>
            </a:lvl1pPr>
          </a:lstStyle>
          <a:p>
            <a:pPr lvl="0"/>
            <a:r>
              <a:rPr lang="en-US" dirty="0"/>
              <a:t>Fact or highlight. </a:t>
            </a:r>
            <a:r>
              <a:rPr lang="en-US" dirty="0" err="1"/>
              <a:t>Acumin</a:t>
            </a:r>
            <a:r>
              <a:rPr lang="en-US" dirty="0"/>
              <a:t> Pro Medium 24 pt. Keep it short with bite-size chunks of information.</a:t>
            </a:r>
          </a:p>
        </p:txBody>
      </p:sp>
      <p:pic>
        <p:nvPicPr>
          <p:cNvPr id="14" name="Purdue Logo" descr="Purdue Logo">
            <a:extLst>
              <a:ext uri="{FF2B5EF4-FFF2-40B4-BE49-F238E27FC236}">
                <a16:creationId xmlns:a16="http://schemas.microsoft.com/office/drawing/2014/main" id="{65255706-E2B0-E84F-A9B6-28F836971DDF}"/>
              </a:ext>
            </a:extLst>
          </p:cNvPr>
          <p:cNvPicPr>
            <a:picLocks noChangeAspect="1"/>
          </p:cNvPicPr>
          <p:nvPr userDrawn="1"/>
        </p:nvPicPr>
        <p:blipFill>
          <a:blip r:embed="rId2"/>
          <a:stretch>
            <a:fillRect/>
          </a:stretch>
        </p:blipFill>
        <p:spPr>
          <a:xfrm>
            <a:off x="1738642" y="5984087"/>
            <a:ext cx="2463665" cy="440990"/>
          </a:xfrm>
          <a:prstGeom prst="rect">
            <a:avLst/>
          </a:prstGeom>
        </p:spPr>
      </p:pic>
      <p:sp>
        <p:nvSpPr>
          <p:cNvPr id="16" name="Date">
            <a:extLst>
              <a:ext uri="{FF2B5EF4-FFF2-40B4-BE49-F238E27FC236}">
                <a16:creationId xmlns:a16="http://schemas.microsoft.com/office/drawing/2014/main" id="{D5F83FDC-674A-8F42-A488-884B2867DCC3}"/>
              </a:ext>
            </a:extLst>
          </p:cNvPr>
          <p:cNvSpPr>
            <a:spLocks noGrp="1"/>
          </p:cNvSpPr>
          <p:nvPr>
            <p:ph type="dt" sz="half" idx="10"/>
          </p:nvPr>
        </p:nvSpPr>
        <p:spPr>
          <a:xfrm>
            <a:off x="8926248" y="6220740"/>
            <a:ext cx="1021891" cy="323968"/>
          </a:xfrm>
        </p:spPr>
        <p:txBody>
          <a:bodyPr/>
          <a:lstStyle>
            <a:lvl1pPr>
              <a:defRPr>
                <a:solidFill>
                  <a:schemeClr val="bg1">
                    <a:alpha val="70000"/>
                  </a:schemeClr>
                </a:solidFill>
              </a:defRPr>
            </a:lvl1pPr>
          </a:lstStyle>
          <a:p>
            <a:fld id="{D47A9A36-4EB0-BF46-AE48-7CDA251B954B}" type="datetime1">
              <a:rPr lang="en-US" smtClean="0"/>
              <a:t>8/2/23</a:t>
            </a:fld>
            <a:endParaRPr lang="en-US" dirty="0"/>
          </a:p>
        </p:txBody>
      </p:sp>
      <p:sp>
        <p:nvSpPr>
          <p:cNvPr id="17" name="Slide Number">
            <a:extLst>
              <a:ext uri="{FF2B5EF4-FFF2-40B4-BE49-F238E27FC236}">
                <a16:creationId xmlns:a16="http://schemas.microsoft.com/office/drawing/2014/main" id="{DF9C56DA-C412-B14C-8168-05E55A21B5E5}"/>
              </a:ext>
            </a:extLst>
          </p:cNvPr>
          <p:cNvSpPr>
            <a:spLocks noGrp="1"/>
          </p:cNvSpPr>
          <p:nvPr>
            <p:ph type="sldNum" sz="quarter" idx="12"/>
          </p:nvPr>
        </p:nvSpPr>
        <p:spPr>
          <a:xfrm>
            <a:off x="10096500" y="6200875"/>
            <a:ext cx="487680" cy="365760"/>
          </a:xfrm>
        </p:spPr>
        <p:txBody>
          <a:bodyPr/>
          <a:lstStyle>
            <a:lvl1pPr>
              <a:defRPr>
                <a:solidFill>
                  <a:schemeClr val="bg1"/>
                </a:solidFill>
              </a:defRPr>
            </a:lvl1pPr>
          </a:lstStyle>
          <a:p>
            <a:fld id="{8A7A6979-0714-4377-B894-6BE4C2D6E202}" type="slidenum">
              <a:rPr lang="en-US" smtClean="0"/>
              <a:pPr/>
              <a:t>‹#›</a:t>
            </a:fld>
            <a:endParaRPr lang="en-US" dirty="0"/>
          </a:p>
        </p:txBody>
      </p:sp>
      <p:cxnSp>
        <p:nvCxnSpPr>
          <p:cNvPr id="21" name="Line 1">
            <a:extLst>
              <a:ext uri="{FF2B5EF4-FFF2-40B4-BE49-F238E27FC236}">
                <a16:creationId xmlns:a16="http://schemas.microsoft.com/office/drawing/2014/main" id="{DE31DD2C-32F5-F345-872B-C1CCC72846EE}"/>
              </a:ext>
            </a:extLst>
          </p:cNvPr>
          <p:cNvCxnSpPr/>
          <p:nvPr userDrawn="1"/>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2" name="Line 2">
            <a:extLst>
              <a:ext uri="{FF2B5EF4-FFF2-40B4-BE49-F238E27FC236}">
                <a16:creationId xmlns:a16="http://schemas.microsoft.com/office/drawing/2014/main" id="{18A2134F-0116-6740-AD2E-82D54002455E}"/>
              </a:ext>
            </a:extLst>
          </p:cNvPr>
          <p:cNvCxnSpPr>
            <a:cxnSpLocks/>
          </p:cNvCxnSpPr>
          <p:nvPr userDrawn="1"/>
        </p:nvCxnSpPr>
        <p:spPr>
          <a:xfrm>
            <a:off x="8724900"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4" name="Line 3">
            <a:extLst>
              <a:ext uri="{FF2B5EF4-FFF2-40B4-BE49-F238E27FC236}">
                <a16:creationId xmlns:a16="http://schemas.microsoft.com/office/drawing/2014/main" id="{7E7A5392-EE7B-7141-B159-172DDE0D6824}"/>
              </a:ext>
            </a:extLst>
          </p:cNvPr>
          <p:cNvCxnSpPr>
            <a:cxnSpLocks/>
          </p:cNvCxnSpPr>
          <p:nvPr userDrawn="1"/>
        </p:nvCxnSpPr>
        <p:spPr>
          <a:xfrm>
            <a:off x="10880901"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07393526"/>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orient="horz" pos="1008" userDrawn="1">
          <p15:clr>
            <a:srgbClr val="FBAE40"/>
          </p15:clr>
        </p15:guide>
        <p15:guide id="8" orient="horz" pos="1488" userDrawn="1">
          <p15:clr>
            <a:srgbClr val="FBAE40"/>
          </p15:clr>
        </p15:guide>
        <p15:guide id="9" orient="horz" pos="864"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Closing Slide">
    <p:bg>
      <p:bgPr>
        <a:solidFill>
          <a:schemeClr val="accent4"/>
        </a:solidFill>
        <a:effectLst/>
      </p:bgPr>
    </p:bg>
    <p:spTree>
      <p:nvGrpSpPr>
        <p:cNvPr id="1" name=""/>
        <p:cNvGrpSpPr/>
        <p:nvPr/>
      </p:nvGrpSpPr>
      <p:grpSpPr>
        <a:xfrm>
          <a:off x="0" y="0"/>
          <a:ext cx="0" cy="0"/>
          <a:chOff x="0" y="0"/>
          <a:chExt cx="0" cy="0"/>
        </a:xfrm>
      </p:grpSpPr>
      <p:sp>
        <p:nvSpPr>
          <p:cNvPr id="20" name="Black Background">
            <a:extLst>
              <a:ext uri="{FF2B5EF4-FFF2-40B4-BE49-F238E27FC236}">
                <a16:creationId xmlns:a16="http://schemas.microsoft.com/office/drawing/2014/main" id="{EACB2F0C-1C3D-CD48-AD13-7B5AD683F7C7}"/>
              </a:ext>
            </a:extLst>
          </p:cNvPr>
          <p:cNvSpPr/>
          <p:nvPr/>
        </p:nvSpPr>
        <p:spPr>
          <a:xfrm>
            <a:off x="0" y="0"/>
            <a:ext cx="1219200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Heading"/>
          <p:cNvSpPr>
            <a:spLocks noGrp="1"/>
          </p:cNvSpPr>
          <p:nvPr>
            <p:ph type="ctrTitle" hasCustomPrompt="1"/>
          </p:nvPr>
        </p:nvSpPr>
        <p:spPr bwMode="blackWhite">
          <a:xfrm>
            <a:off x="2483034" y="1521334"/>
            <a:ext cx="6347458" cy="854080"/>
          </a:xfrm>
          <a:prstGeom prst="rect">
            <a:avLst/>
          </a:prstGeom>
          <a:noFill/>
          <a:ln w="38100">
            <a:noFill/>
          </a:ln>
        </p:spPr>
        <p:txBody>
          <a:bodyPr wrap="square" lIns="0" tIns="0" rIns="0" bIns="0" anchor="t" anchorCtr="0">
            <a:spAutoFit/>
          </a:bodyPr>
          <a:lstStyle>
            <a:lvl1pPr algn="l">
              <a:defRPr sz="6000" b="1" i="1" spc="0">
                <a:solidFill>
                  <a:schemeClr val="tx2"/>
                </a:solidFill>
                <a:latin typeface="Acumin Pro ExtraCondensed" panose="020B0508020202020204" pitchFamily="34" charset="77"/>
              </a:defRPr>
            </a:lvl1pPr>
          </a:lstStyle>
          <a:p>
            <a:r>
              <a:rPr lang="en-US" dirty="0"/>
              <a:t>Thank You</a:t>
            </a:r>
          </a:p>
        </p:txBody>
      </p:sp>
      <p:sp>
        <p:nvSpPr>
          <p:cNvPr id="16" name="Body Text">
            <a:extLst>
              <a:ext uri="{FF2B5EF4-FFF2-40B4-BE49-F238E27FC236}">
                <a16:creationId xmlns:a16="http://schemas.microsoft.com/office/drawing/2014/main" id="{900775FC-E9E4-FF46-A522-92CC39196093}"/>
              </a:ext>
            </a:extLst>
          </p:cNvPr>
          <p:cNvSpPr>
            <a:spLocks noGrp="1"/>
          </p:cNvSpPr>
          <p:nvPr>
            <p:ph type="body" sz="quarter" idx="14" hasCustomPrompt="1"/>
          </p:nvPr>
        </p:nvSpPr>
        <p:spPr>
          <a:xfrm>
            <a:off x="2483032" y="2548210"/>
            <a:ext cx="6347460" cy="880790"/>
          </a:xfrm>
        </p:spPr>
        <p:txBody>
          <a:bodyPr lIns="0" tIns="0" rIns="0" bIns="0">
            <a:noAutofit/>
          </a:bodyPr>
          <a:lstStyle>
            <a:lvl1pPr marL="0" marR="0" indent="0" algn="l" defTabSz="457200" rtl="0" eaLnBrk="1" fontAlgn="auto" latinLnBrk="0" hangingPunct="1">
              <a:lnSpc>
                <a:spcPct val="100000"/>
              </a:lnSpc>
              <a:spcBef>
                <a:spcPts val="0"/>
              </a:spcBef>
              <a:spcAft>
                <a:spcPts val="0"/>
              </a:spcAft>
              <a:buClrTx/>
              <a:buSzTx/>
              <a:buFontTx/>
              <a:buNone/>
              <a:tabLst/>
              <a:defRPr sz="1800" b="0" i="0" normalizeH="0" baseline="0">
                <a:solidFill>
                  <a:schemeClr val="accent4"/>
                </a:solidFill>
                <a:latin typeface="Acumin Pro" panose="020B0504020202020204" pitchFamily="34" charset="77"/>
              </a:defRPr>
            </a:lvl1pPr>
          </a:lstStyle>
          <a:p>
            <a:pPr lvl="0"/>
            <a:r>
              <a:rPr lang="en-US" dirty="0"/>
              <a:t>Conclusion, call to action or contact information. </a:t>
            </a:r>
            <a:r>
              <a:rPr lang="en-US" dirty="0" err="1"/>
              <a:t>Acumin</a:t>
            </a:r>
            <a:r>
              <a:rPr lang="en-US" dirty="0"/>
              <a:t> Pro Reg 18 pt. Keep it short with bite-size chunks of information.</a:t>
            </a:r>
          </a:p>
        </p:txBody>
      </p:sp>
      <p:pic>
        <p:nvPicPr>
          <p:cNvPr id="11" name="Purdue Logo" descr="Purdue Logo">
            <a:extLst>
              <a:ext uri="{FF2B5EF4-FFF2-40B4-BE49-F238E27FC236}">
                <a16:creationId xmlns:a16="http://schemas.microsoft.com/office/drawing/2014/main" id="{7D26CD60-C525-9E44-AAFC-774D39C533C6}"/>
              </a:ext>
            </a:extLst>
          </p:cNvPr>
          <p:cNvPicPr>
            <a:picLocks noChangeAspect="1"/>
          </p:cNvPicPr>
          <p:nvPr userDrawn="1"/>
        </p:nvPicPr>
        <p:blipFill>
          <a:blip r:embed="rId2"/>
          <a:stretch>
            <a:fillRect/>
          </a:stretch>
        </p:blipFill>
        <p:spPr>
          <a:xfrm>
            <a:off x="1555978" y="5987945"/>
            <a:ext cx="2459736" cy="440287"/>
          </a:xfrm>
          <a:prstGeom prst="rect">
            <a:avLst/>
          </a:prstGeom>
        </p:spPr>
      </p:pic>
      <p:sp>
        <p:nvSpPr>
          <p:cNvPr id="12" name="Date">
            <a:extLst>
              <a:ext uri="{FF2B5EF4-FFF2-40B4-BE49-F238E27FC236}">
                <a16:creationId xmlns:a16="http://schemas.microsoft.com/office/drawing/2014/main" id="{E7D56F3A-D0B6-8A49-81C9-B6A0051C7E73}"/>
              </a:ext>
            </a:extLst>
          </p:cNvPr>
          <p:cNvSpPr>
            <a:spLocks noGrp="1"/>
          </p:cNvSpPr>
          <p:nvPr>
            <p:ph type="dt" sz="half" idx="10"/>
          </p:nvPr>
        </p:nvSpPr>
        <p:spPr>
          <a:xfrm>
            <a:off x="8926248" y="6220740"/>
            <a:ext cx="1021891" cy="323968"/>
          </a:xfrm>
        </p:spPr>
        <p:txBody>
          <a:bodyPr/>
          <a:lstStyle>
            <a:lvl1pPr>
              <a:defRPr>
                <a:solidFill>
                  <a:schemeClr val="accent4">
                    <a:alpha val="70000"/>
                  </a:schemeClr>
                </a:solidFill>
              </a:defRPr>
            </a:lvl1pPr>
          </a:lstStyle>
          <a:p>
            <a:fld id="{D47A9A36-4EB0-BF46-AE48-7CDA251B954B}" type="datetime1">
              <a:rPr lang="en-US" smtClean="0"/>
              <a:pPr/>
              <a:t>8/2/23</a:t>
            </a:fld>
            <a:endParaRPr lang="en-US" dirty="0"/>
          </a:p>
        </p:txBody>
      </p:sp>
      <p:sp>
        <p:nvSpPr>
          <p:cNvPr id="14" name="Slide Number">
            <a:extLst>
              <a:ext uri="{FF2B5EF4-FFF2-40B4-BE49-F238E27FC236}">
                <a16:creationId xmlns:a16="http://schemas.microsoft.com/office/drawing/2014/main" id="{DED03763-61BB-3343-B3CC-0623CC8EAA03}"/>
              </a:ext>
            </a:extLst>
          </p:cNvPr>
          <p:cNvSpPr>
            <a:spLocks noGrp="1"/>
          </p:cNvSpPr>
          <p:nvPr>
            <p:ph type="sldNum" sz="quarter" idx="12"/>
          </p:nvPr>
        </p:nvSpPr>
        <p:spPr>
          <a:xfrm>
            <a:off x="10096500" y="6200875"/>
            <a:ext cx="487680" cy="365760"/>
          </a:xfrm>
        </p:spPr>
        <p:txBody>
          <a:bodyPr/>
          <a:lstStyle>
            <a:lvl1pPr>
              <a:defRPr>
                <a:solidFill>
                  <a:schemeClr val="accent4"/>
                </a:solidFill>
              </a:defRPr>
            </a:lvl1pPr>
          </a:lstStyle>
          <a:p>
            <a:fld id="{8A7A6979-0714-4377-B894-6BE4C2D6E202}" type="slidenum">
              <a:rPr lang="en-US" smtClean="0"/>
              <a:pPr/>
              <a:t>‹#›</a:t>
            </a:fld>
            <a:endParaRPr lang="en-US" dirty="0"/>
          </a:p>
        </p:txBody>
      </p:sp>
      <p:cxnSp>
        <p:nvCxnSpPr>
          <p:cNvPr id="17" name="Line 1">
            <a:extLst>
              <a:ext uri="{FF2B5EF4-FFF2-40B4-BE49-F238E27FC236}">
                <a16:creationId xmlns:a16="http://schemas.microsoft.com/office/drawing/2014/main" id="{9B9CC658-FCDB-754D-83A8-E72E62847F53}"/>
              </a:ext>
            </a:extLst>
          </p:cNvPr>
          <p:cNvCxnSpPr/>
          <p:nvPr userDrawn="1"/>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Line 2">
            <a:extLst>
              <a:ext uri="{FF2B5EF4-FFF2-40B4-BE49-F238E27FC236}">
                <a16:creationId xmlns:a16="http://schemas.microsoft.com/office/drawing/2014/main" id="{52700362-C315-8A41-8A37-D1C4D5A0E238}"/>
              </a:ext>
            </a:extLst>
          </p:cNvPr>
          <p:cNvCxnSpPr>
            <a:cxnSpLocks/>
          </p:cNvCxnSpPr>
          <p:nvPr userDrawn="1"/>
        </p:nvCxnSpPr>
        <p:spPr>
          <a:xfrm>
            <a:off x="8724900"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1" name="Line 3">
            <a:extLst>
              <a:ext uri="{FF2B5EF4-FFF2-40B4-BE49-F238E27FC236}">
                <a16:creationId xmlns:a16="http://schemas.microsoft.com/office/drawing/2014/main" id="{14A431DC-9C67-D94C-982A-8D0C2E3D10D8}"/>
              </a:ext>
            </a:extLst>
          </p:cNvPr>
          <p:cNvCxnSpPr>
            <a:cxnSpLocks/>
          </p:cNvCxnSpPr>
          <p:nvPr userDrawn="1"/>
        </p:nvCxnSpPr>
        <p:spPr>
          <a:xfrm>
            <a:off x="10880901"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9532377"/>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pos="1560"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141394" y="964692"/>
            <a:ext cx="7917007"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141394" y="2638046"/>
            <a:ext cx="7917007" cy="310198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744769" y="6227670"/>
            <a:ext cx="1161231" cy="323968"/>
          </a:xfrm>
          <a:prstGeom prst="rect">
            <a:avLst/>
          </a:prstGeom>
        </p:spPr>
        <p:txBody>
          <a:bodyPr vert="horz" lIns="91440" tIns="45720" rIns="91440" bIns="45720" rtlCol="0" anchor="ctr"/>
          <a:lstStyle>
            <a:lvl1pPr algn="r">
              <a:defRPr sz="1000" b="0" i="0">
                <a:solidFill>
                  <a:schemeClr val="tx1">
                    <a:alpha val="70000"/>
                  </a:schemeClr>
                </a:solidFill>
                <a:latin typeface="Acumin Pro" panose="020B0504020202020204" pitchFamily="34" charset="77"/>
              </a:defRPr>
            </a:lvl1pPr>
          </a:lstStyle>
          <a:p>
            <a:fld id="{E0C8DACD-4E35-4E4C-AC75-C3DE50F04E7E}" type="datetime1">
              <a:rPr lang="en-US" smtClean="0"/>
              <a:pPr/>
              <a:t>8/2/23</a:t>
            </a:fld>
            <a:endParaRPr lang="en-US" dirty="0"/>
          </a:p>
        </p:txBody>
      </p:sp>
      <p:sp>
        <p:nvSpPr>
          <p:cNvPr id="5" name="Footer Placeholder 4"/>
          <p:cNvSpPr>
            <a:spLocks noGrp="1"/>
          </p:cNvSpPr>
          <p:nvPr>
            <p:ph type="ftr" sz="quarter" idx="3"/>
          </p:nvPr>
        </p:nvSpPr>
        <p:spPr>
          <a:xfrm>
            <a:off x="1137845" y="6219163"/>
            <a:ext cx="6075552" cy="320040"/>
          </a:xfrm>
          <a:prstGeom prst="rect">
            <a:avLst/>
          </a:prstGeom>
        </p:spPr>
        <p:txBody>
          <a:bodyPr vert="horz" lIns="91440" tIns="45720" rIns="91440" bIns="45720" rtlCol="0" anchor="ctr"/>
          <a:lstStyle>
            <a:lvl1pPr algn="l">
              <a:defRPr sz="100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096500" y="6200875"/>
            <a:ext cx="487680" cy="365760"/>
          </a:xfrm>
          <a:prstGeom prst="ellipse">
            <a:avLst/>
          </a:prstGeom>
          <a:noFill/>
        </p:spPr>
        <p:txBody>
          <a:bodyPr vert="horz" lIns="18288" tIns="45720" rIns="18288" bIns="45720" rtlCol="0" anchor="ctr">
            <a:noAutofit/>
          </a:bodyPr>
          <a:lstStyle>
            <a:lvl1pPr algn="ctr">
              <a:defRPr sz="1000" b="1" i="0" spc="0" baseline="0">
                <a:solidFill>
                  <a:schemeClr val="tx1"/>
                </a:solidFill>
                <a:latin typeface="Acumin Pro Semibold" panose="020B0504020202020204" pitchFamily="34" charset="77"/>
              </a:defRPr>
            </a:lvl1p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595336832"/>
      </p:ext>
    </p:extLst>
  </p:cSld>
  <p:clrMap bg1="lt1" tx1="dk1" bg2="lt2" tx2="dk2" accent1="accent1" accent2="accent2" accent3="accent3" accent4="accent4" accent5="accent5" accent6="accent6" hlink="hlink" folHlink="folHlink"/>
  <p:sldLayoutIdLst>
    <p:sldLayoutId id="2147483725" r:id="rId1"/>
    <p:sldLayoutId id="2147483709" r:id="rId2"/>
    <p:sldLayoutId id="2147483720" r:id="rId3"/>
    <p:sldLayoutId id="2147483721" r:id="rId4"/>
    <p:sldLayoutId id="2147483722" r:id="rId5"/>
    <p:sldLayoutId id="2147483723" r:id="rId6"/>
    <p:sldLayoutId id="2147483724" r:id="rId7"/>
  </p:sldLayoutIdLst>
  <p:hf hdr="0" ftr="0"/>
  <p:txStyles>
    <p:titleStyle>
      <a:lvl1pPr algn="ctr" defTabSz="914400" rtl="0" eaLnBrk="1" latinLnBrk="0" hangingPunct="1">
        <a:lnSpc>
          <a:spcPct val="90000"/>
        </a:lnSpc>
        <a:spcBef>
          <a:spcPct val="0"/>
        </a:spcBef>
        <a:buNone/>
        <a:defRPr sz="26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44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59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28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orient="horz" pos="4056" userDrawn="1">
          <p15:clr>
            <a:srgbClr val="F26B43"/>
          </p15:clr>
        </p15:guide>
        <p15:guide id="4" pos="6240" userDrawn="1">
          <p15:clr>
            <a:srgbClr val="F26B43"/>
          </p15:clr>
        </p15:guide>
        <p15:guide id="5" pos="636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s://www.apa.org/topics/resilience" TargetMode="Externa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54EA7F14-B9DE-164B-9F38-47D5668D2586}"/>
              </a:ext>
            </a:extLst>
          </p:cNvPr>
          <p:cNvSpPr>
            <a:spLocks noGrp="1"/>
          </p:cNvSpPr>
          <p:nvPr>
            <p:ph type="ctrTitle"/>
          </p:nvPr>
        </p:nvSpPr>
        <p:spPr>
          <a:xfrm>
            <a:off x="2141790" y="1840297"/>
            <a:ext cx="8217317" cy="1853584"/>
          </a:xfrm>
        </p:spPr>
        <p:txBody>
          <a:bodyPr/>
          <a:lstStyle/>
          <a:p>
            <a:r>
              <a:rPr lang="en-US" sz="6600" dirty="0">
                <a:latin typeface="Acumin Pro ExtraCondensed"/>
              </a:rPr>
              <a:t>Resiliency and grit</a:t>
            </a:r>
            <a:br>
              <a:rPr lang="en-US" sz="6600" dirty="0">
                <a:latin typeface="Acumin Pro ExtraCondensed"/>
              </a:rPr>
            </a:br>
            <a:endParaRPr lang="en-US" sz="6600" dirty="0">
              <a:latin typeface="Acumin Pro ExtraCondensed"/>
            </a:endParaRPr>
          </a:p>
        </p:txBody>
      </p:sp>
      <p:sp>
        <p:nvSpPr>
          <p:cNvPr id="5" name="Slide Number">
            <a:extLst>
              <a:ext uri="{FF2B5EF4-FFF2-40B4-BE49-F238E27FC236}">
                <a16:creationId xmlns:a16="http://schemas.microsoft.com/office/drawing/2014/main" id="{FFCAA48C-2045-8749-8754-B722B9DB8A5C}"/>
              </a:ext>
            </a:extLst>
          </p:cNvPr>
          <p:cNvSpPr>
            <a:spLocks noGrp="1"/>
          </p:cNvSpPr>
          <p:nvPr>
            <p:ph type="sldNum" sz="quarter" idx="12"/>
          </p:nvPr>
        </p:nvSpPr>
        <p:spPr/>
        <p:txBody>
          <a:bodyPr/>
          <a:lstStyle/>
          <a:p>
            <a:fld id="{8A7A6979-0714-4377-B894-6BE4C2D6E202}" type="slidenum">
              <a:rPr lang="en-US" smtClean="0"/>
              <a:pPr/>
              <a:t>1</a:t>
            </a:fld>
            <a:endParaRPr lang="en-US" dirty="0"/>
          </a:p>
        </p:txBody>
      </p:sp>
      <p:sp>
        <p:nvSpPr>
          <p:cNvPr id="6" name="Subtitle 5">
            <a:extLst>
              <a:ext uri="{FF2B5EF4-FFF2-40B4-BE49-F238E27FC236}">
                <a16:creationId xmlns:a16="http://schemas.microsoft.com/office/drawing/2014/main" id="{3B9C9C21-A248-9A24-E91A-4866368099CD}"/>
              </a:ext>
            </a:extLst>
          </p:cNvPr>
          <p:cNvSpPr>
            <a:spLocks noGrp="1"/>
          </p:cNvSpPr>
          <p:nvPr>
            <p:ph type="subTitle" idx="1"/>
          </p:nvPr>
        </p:nvSpPr>
        <p:spPr>
          <a:xfrm>
            <a:off x="2141790" y="3693881"/>
            <a:ext cx="6801603" cy="1272143"/>
          </a:xfrm>
        </p:spPr>
        <p:txBody>
          <a:bodyPr/>
          <a:lstStyle/>
          <a:p>
            <a:r>
              <a:rPr lang="en-US" dirty="0"/>
              <a:t>What is it? </a:t>
            </a:r>
          </a:p>
          <a:p>
            <a:r>
              <a:rPr lang="en-US" dirty="0"/>
              <a:t>Do I have it?</a:t>
            </a:r>
          </a:p>
          <a:p>
            <a:r>
              <a:rPr lang="en-US" dirty="0"/>
              <a:t>Can I develop it?</a:t>
            </a:r>
          </a:p>
        </p:txBody>
      </p:sp>
    </p:spTree>
    <p:extLst>
      <p:ext uri="{BB962C8B-B14F-4D97-AF65-F5344CB8AC3E}">
        <p14:creationId xmlns:p14="http://schemas.microsoft.com/office/powerpoint/2010/main" val="27081081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08AB06A-6B63-9A84-6282-A333F77AFEA1}"/>
              </a:ext>
            </a:extLst>
          </p:cNvPr>
          <p:cNvSpPr>
            <a:spLocks noGrp="1"/>
          </p:cNvSpPr>
          <p:nvPr>
            <p:ph type="ctrTitle"/>
          </p:nvPr>
        </p:nvSpPr>
        <p:spPr>
          <a:xfrm>
            <a:off x="2101510" y="370921"/>
            <a:ext cx="7988980" cy="626325"/>
          </a:xfrm>
        </p:spPr>
        <p:txBody>
          <a:bodyPr/>
          <a:lstStyle/>
          <a:p>
            <a:r>
              <a:rPr lang="en-US" sz="4400" dirty="0"/>
              <a:t>What is it?</a:t>
            </a:r>
          </a:p>
        </p:txBody>
      </p:sp>
      <p:sp>
        <p:nvSpPr>
          <p:cNvPr id="8" name="Text Placeholder 7">
            <a:extLst>
              <a:ext uri="{FF2B5EF4-FFF2-40B4-BE49-F238E27FC236}">
                <a16:creationId xmlns:a16="http://schemas.microsoft.com/office/drawing/2014/main" id="{7F04D1FD-8ED5-3852-A64C-81F9064A7CFF}"/>
              </a:ext>
            </a:extLst>
          </p:cNvPr>
          <p:cNvSpPr>
            <a:spLocks noGrp="1"/>
          </p:cNvSpPr>
          <p:nvPr>
            <p:ph type="body" sz="quarter" idx="14"/>
          </p:nvPr>
        </p:nvSpPr>
        <p:spPr>
          <a:xfrm>
            <a:off x="1749713" y="1233305"/>
            <a:ext cx="9761667" cy="4940611"/>
          </a:xfrm>
        </p:spPr>
        <p:txBody>
          <a:bodyPr>
            <a:normAutofit lnSpcReduction="10000"/>
          </a:bodyPr>
          <a:lstStyle/>
          <a:p>
            <a:pPr marL="0" indent="0">
              <a:buNone/>
            </a:pPr>
            <a:r>
              <a:rPr lang="en-US" sz="2400" b="1" kern="0" dirty="0">
                <a:effectLst/>
                <a:latin typeface="+mn-lt"/>
                <a:ea typeface="Times New Roman" panose="02020603050405020304" pitchFamily="18" charset="0"/>
                <a:cs typeface="Times New Roman" panose="02020603050405020304" pitchFamily="18" charset="0"/>
              </a:rPr>
              <a:t>Resilience</a:t>
            </a:r>
            <a:r>
              <a:rPr lang="en-US" sz="2400" kern="0" dirty="0">
                <a:effectLst/>
                <a:latin typeface="+mn-lt"/>
                <a:ea typeface="Times New Roman" panose="02020603050405020304" pitchFamily="18" charset="0"/>
                <a:cs typeface="Times New Roman" panose="02020603050405020304" pitchFamily="18" charset="0"/>
              </a:rPr>
              <a:t> is the process and outcome of successfully adapting to difficult or challenging life experiences, especially through mental, emotional, and behavioral flexibility and adjustment to external and internal demands.*</a:t>
            </a:r>
          </a:p>
          <a:p>
            <a:endParaRPr lang="en-US" sz="2000" kern="0" dirty="0">
              <a:solidFill>
                <a:srgbClr val="4D5156"/>
              </a:solidFill>
              <a:latin typeface="+mn-lt"/>
              <a:ea typeface="Calibri" panose="020F0502020204030204" pitchFamily="34" charset="0"/>
              <a:cs typeface="Times New Roman" panose="02020603050405020304" pitchFamily="18" charset="0"/>
            </a:endParaRPr>
          </a:p>
          <a:p>
            <a:pPr marL="0" indent="0">
              <a:buNone/>
            </a:pPr>
            <a:endParaRPr lang="en-US" sz="2000" kern="100" dirty="0">
              <a:effectLst/>
              <a:latin typeface="+mn-lt"/>
              <a:ea typeface="Calibri" panose="020F0502020204030204" pitchFamily="34" charset="0"/>
              <a:cs typeface="Times New Roman" panose="02020603050405020304" pitchFamily="18" charset="0"/>
            </a:endParaRPr>
          </a:p>
          <a:p>
            <a:r>
              <a:rPr lang="en-US" sz="2400" dirty="0">
                <a:latin typeface="+mn-lt"/>
              </a:rPr>
              <a:t>Have you faced a challenge, adversity, and/or major setback recently? How did you handle it?</a:t>
            </a:r>
          </a:p>
          <a:p>
            <a:endParaRPr lang="en-US" sz="2400" dirty="0">
              <a:latin typeface="+mn-lt"/>
            </a:endParaRPr>
          </a:p>
          <a:p>
            <a:r>
              <a:rPr lang="en-US" sz="2400" dirty="0">
                <a:latin typeface="+mn-lt"/>
              </a:rPr>
              <a:t>It’s important to make an effort to learn from previous experiences, take corrective action, and rise to the next challenge. </a:t>
            </a:r>
          </a:p>
          <a:p>
            <a:endParaRPr lang="en-US" sz="2400" dirty="0">
              <a:latin typeface="+mn-lt"/>
            </a:endParaRPr>
          </a:p>
          <a:p>
            <a:r>
              <a:rPr lang="en-US" sz="2400" dirty="0">
                <a:latin typeface="+mn-lt"/>
              </a:rPr>
              <a:t>How do we demonstrate this?</a:t>
            </a:r>
          </a:p>
          <a:p>
            <a:endParaRPr lang="en-US" sz="2400" dirty="0">
              <a:latin typeface="+mn-lt"/>
            </a:endParaRPr>
          </a:p>
          <a:p>
            <a:pPr marL="0" indent="0">
              <a:buNone/>
            </a:pPr>
            <a:endParaRPr lang="en-US" sz="1800" kern="0" dirty="0">
              <a:solidFill>
                <a:srgbClr val="4D5156"/>
              </a:solidFill>
              <a:latin typeface="+mn-lt"/>
              <a:ea typeface="Calibri" panose="020F0502020204030204" pitchFamily="34" charset="0"/>
              <a:cs typeface="Times New Roman" panose="02020603050405020304" pitchFamily="18" charset="0"/>
            </a:endParaRPr>
          </a:p>
          <a:p>
            <a:pPr marL="0" indent="0" algn="r">
              <a:buNone/>
            </a:pPr>
            <a:r>
              <a:rPr lang="en-US" sz="1400" kern="0" dirty="0">
                <a:solidFill>
                  <a:srgbClr val="4D5156"/>
                </a:solidFill>
                <a:latin typeface="+mn-lt"/>
                <a:ea typeface="Calibri" panose="020F0502020204030204" pitchFamily="34" charset="0"/>
                <a:cs typeface="Times New Roman" panose="02020603050405020304" pitchFamily="18" charset="0"/>
              </a:rPr>
              <a:t>*Source: American Psychological Association, </a:t>
            </a:r>
            <a:r>
              <a:rPr lang="en-US" sz="1400" kern="0" dirty="0">
                <a:solidFill>
                  <a:srgbClr val="4D5156"/>
                </a:solidFill>
                <a:latin typeface="+mn-lt"/>
                <a:ea typeface="Calibri" panose="020F0502020204030204" pitchFamily="34" charset="0"/>
                <a:cs typeface="Times New Roman" panose="02020603050405020304" pitchFamily="18" charset="0"/>
                <a:hlinkClick r:id="rId2"/>
              </a:rPr>
              <a:t>https://www.apa.org/topics/resilience</a:t>
            </a:r>
            <a:endParaRPr lang="en-US" sz="1400" kern="0" dirty="0">
              <a:solidFill>
                <a:srgbClr val="4D5156"/>
              </a:solidFill>
              <a:latin typeface="+mn-lt"/>
              <a:ea typeface="Calibri" panose="020F0502020204030204" pitchFamily="34" charset="0"/>
              <a:cs typeface="Times New Roman" panose="02020603050405020304" pitchFamily="18" charset="0"/>
            </a:endParaRPr>
          </a:p>
          <a:p>
            <a:endParaRPr lang="en-US" sz="1400" dirty="0"/>
          </a:p>
          <a:p>
            <a:endParaRPr lang="en-US" dirty="0"/>
          </a:p>
        </p:txBody>
      </p:sp>
      <p:sp>
        <p:nvSpPr>
          <p:cNvPr id="5" name="Slide Number Placeholder 4">
            <a:extLst>
              <a:ext uri="{FF2B5EF4-FFF2-40B4-BE49-F238E27FC236}">
                <a16:creationId xmlns:a16="http://schemas.microsoft.com/office/drawing/2014/main" id="{079CDBEF-9D1D-DDB1-C4C8-A9817DA62F9A}"/>
              </a:ext>
            </a:extLst>
          </p:cNvPr>
          <p:cNvSpPr>
            <a:spLocks noGrp="1"/>
          </p:cNvSpPr>
          <p:nvPr>
            <p:ph type="sldNum" sz="quarter" idx="12"/>
          </p:nvPr>
        </p:nvSpPr>
        <p:spPr/>
        <p:txBody>
          <a:bodyPr/>
          <a:lstStyle/>
          <a:p>
            <a:fld id="{8A7A6979-0714-4377-B894-6BE4C2D6E202}" type="slidenum">
              <a:rPr lang="en-US" smtClean="0"/>
              <a:pPr/>
              <a:t>2</a:t>
            </a:fld>
            <a:endParaRPr lang="en-US" dirty="0"/>
          </a:p>
        </p:txBody>
      </p:sp>
      <p:sp>
        <p:nvSpPr>
          <p:cNvPr id="4" name="Date Placeholder 3">
            <a:extLst>
              <a:ext uri="{FF2B5EF4-FFF2-40B4-BE49-F238E27FC236}">
                <a16:creationId xmlns:a16="http://schemas.microsoft.com/office/drawing/2014/main" id="{4CDE6F09-9B10-5238-7123-0B118E57F72B}"/>
              </a:ext>
            </a:extLst>
          </p:cNvPr>
          <p:cNvSpPr>
            <a:spLocks noGrp="1"/>
          </p:cNvSpPr>
          <p:nvPr>
            <p:ph type="dt" sz="half" idx="4294967295"/>
          </p:nvPr>
        </p:nvSpPr>
        <p:spPr>
          <a:xfrm>
            <a:off x="11169650" y="6221413"/>
            <a:ext cx="1022350" cy="323850"/>
          </a:xfrm>
        </p:spPr>
        <p:txBody>
          <a:bodyPr/>
          <a:lstStyle/>
          <a:p>
            <a:fld id="{D47A9A36-4EB0-BF46-AE48-7CDA251B954B}" type="datetime1">
              <a:rPr lang="en-US" smtClean="0"/>
              <a:pPr/>
              <a:t>8/2/23</a:t>
            </a:fld>
            <a:endParaRPr lang="en-US" dirty="0"/>
          </a:p>
        </p:txBody>
      </p:sp>
    </p:spTree>
    <p:extLst>
      <p:ext uri="{BB962C8B-B14F-4D97-AF65-F5344CB8AC3E}">
        <p14:creationId xmlns:p14="http://schemas.microsoft.com/office/powerpoint/2010/main" val="6319783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EC867C-8555-2FFE-EAB7-A269ECF2C85E}"/>
              </a:ext>
            </a:extLst>
          </p:cNvPr>
          <p:cNvSpPr>
            <a:spLocks noGrp="1"/>
          </p:cNvSpPr>
          <p:nvPr>
            <p:ph type="ctrTitle"/>
          </p:nvPr>
        </p:nvSpPr>
        <p:spPr>
          <a:xfrm>
            <a:off x="2107519" y="265240"/>
            <a:ext cx="9260135" cy="569387"/>
          </a:xfrm>
        </p:spPr>
        <p:txBody>
          <a:bodyPr/>
          <a:lstStyle/>
          <a:p>
            <a:r>
              <a:rPr lang="en-US" sz="4000" dirty="0"/>
              <a:t>Images of Qualities and Skills that Strengthen Resilience</a:t>
            </a:r>
          </a:p>
        </p:txBody>
      </p:sp>
      <p:sp>
        <p:nvSpPr>
          <p:cNvPr id="5" name="Slide Number Placeholder 4">
            <a:extLst>
              <a:ext uri="{FF2B5EF4-FFF2-40B4-BE49-F238E27FC236}">
                <a16:creationId xmlns:a16="http://schemas.microsoft.com/office/drawing/2014/main" id="{70A948FF-C19E-A562-79C2-ED4C59FC80CD}"/>
              </a:ext>
            </a:extLst>
          </p:cNvPr>
          <p:cNvSpPr>
            <a:spLocks noGrp="1"/>
          </p:cNvSpPr>
          <p:nvPr>
            <p:ph type="sldNum" sz="quarter" idx="12"/>
          </p:nvPr>
        </p:nvSpPr>
        <p:spPr/>
        <p:txBody>
          <a:bodyPr/>
          <a:lstStyle/>
          <a:p>
            <a:fld id="{8A7A6979-0714-4377-B894-6BE4C2D6E202}" type="slidenum">
              <a:rPr lang="en-US" smtClean="0"/>
              <a:pPr/>
              <a:t>3</a:t>
            </a:fld>
            <a:endParaRPr lang="en-US" dirty="0"/>
          </a:p>
        </p:txBody>
      </p:sp>
      <p:pic>
        <p:nvPicPr>
          <p:cNvPr id="6" name="Picture 5" descr="A collage of images of people and animals&#10;&#10;Description automatically generated">
            <a:extLst>
              <a:ext uri="{FF2B5EF4-FFF2-40B4-BE49-F238E27FC236}">
                <a16:creationId xmlns:a16="http://schemas.microsoft.com/office/drawing/2014/main" id="{3161A9B7-1D66-CB50-40A8-2BB21A8CE59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871992" y="920708"/>
            <a:ext cx="9731187" cy="5489172"/>
          </a:xfrm>
          <a:prstGeom prst="rect">
            <a:avLst/>
          </a:prstGeom>
          <a:noFill/>
          <a:ln>
            <a:noFill/>
          </a:ln>
        </p:spPr>
      </p:pic>
    </p:spTree>
    <p:extLst>
      <p:ext uri="{BB962C8B-B14F-4D97-AF65-F5344CB8AC3E}">
        <p14:creationId xmlns:p14="http://schemas.microsoft.com/office/powerpoint/2010/main" val="628863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7FF455-2C14-373D-A9F5-C58A47E63A75}"/>
              </a:ext>
            </a:extLst>
          </p:cNvPr>
          <p:cNvSpPr>
            <a:spLocks noGrp="1"/>
          </p:cNvSpPr>
          <p:nvPr>
            <p:ph type="ctrTitle"/>
          </p:nvPr>
        </p:nvSpPr>
        <p:spPr>
          <a:xfrm>
            <a:off x="2107520" y="290368"/>
            <a:ext cx="7988980" cy="626325"/>
          </a:xfrm>
        </p:spPr>
        <p:txBody>
          <a:bodyPr/>
          <a:lstStyle/>
          <a:p>
            <a:r>
              <a:rPr lang="en-US" sz="4400" dirty="0"/>
              <a:t>Reflection and discussion…</a:t>
            </a:r>
          </a:p>
        </p:txBody>
      </p:sp>
      <p:sp>
        <p:nvSpPr>
          <p:cNvPr id="3" name="Subtitle 2">
            <a:extLst>
              <a:ext uri="{FF2B5EF4-FFF2-40B4-BE49-F238E27FC236}">
                <a16:creationId xmlns:a16="http://schemas.microsoft.com/office/drawing/2014/main" id="{CD0C3084-3FF4-4542-4BB8-003E20C5DD76}"/>
              </a:ext>
            </a:extLst>
          </p:cNvPr>
          <p:cNvSpPr>
            <a:spLocks noGrp="1"/>
          </p:cNvSpPr>
          <p:nvPr>
            <p:ph type="subTitle" idx="1"/>
          </p:nvPr>
        </p:nvSpPr>
        <p:spPr/>
        <p:txBody>
          <a:bodyPr/>
          <a:lstStyle/>
          <a:p>
            <a:endParaRPr lang="en-US" dirty="0"/>
          </a:p>
        </p:txBody>
      </p:sp>
      <p:sp>
        <p:nvSpPr>
          <p:cNvPr id="4" name="Text Placeholder 3">
            <a:extLst>
              <a:ext uri="{FF2B5EF4-FFF2-40B4-BE49-F238E27FC236}">
                <a16:creationId xmlns:a16="http://schemas.microsoft.com/office/drawing/2014/main" id="{CEAAAA6A-E00E-2A8F-0AAB-0AAC8C10E210}"/>
              </a:ext>
            </a:extLst>
          </p:cNvPr>
          <p:cNvSpPr>
            <a:spLocks noGrp="1"/>
          </p:cNvSpPr>
          <p:nvPr>
            <p:ph type="body" sz="quarter" idx="14"/>
          </p:nvPr>
        </p:nvSpPr>
        <p:spPr>
          <a:xfrm>
            <a:off x="1648690" y="1917389"/>
            <a:ext cx="9516441" cy="3411537"/>
          </a:xfrm>
        </p:spPr>
        <p:txBody>
          <a:bodyPr/>
          <a:lstStyle/>
          <a:p>
            <a:r>
              <a:rPr lang="en-US" sz="2400" dirty="0"/>
              <a:t>Which traits, qualities and characteristics do you feel you excel in?</a:t>
            </a:r>
          </a:p>
          <a:p>
            <a:endParaRPr lang="en-US" sz="2400" dirty="0"/>
          </a:p>
          <a:p>
            <a:r>
              <a:rPr lang="en-US" sz="2400" dirty="0"/>
              <a:t>Which traits, qualities and characteristics do you feel you would like to develop?</a:t>
            </a:r>
          </a:p>
          <a:p>
            <a:endParaRPr lang="en-US" sz="2400" dirty="0"/>
          </a:p>
          <a:p>
            <a:r>
              <a:rPr lang="en-US" sz="2400" dirty="0">
                <a:latin typeface="+mn-lt"/>
              </a:rPr>
              <a:t>It’s important to make an effort to learn from previous experiences, take corrective action, and rise to the next challenge. </a:t>
            </a:r>
          </a:p>
          <a:p>
            <a:endParaRPr lang="en-US" sz="2400" dirty="0"/>
          </a:p>
          <a:p>
            <a:pPr marL="0" indent="0">
              <a:buNone/>
            </a:pPr>
            <a:endParaRPr lang="en-US" dirty="0"/>
          </a:p>
          <a:p>
            <a:endParaRPr lang="en-US" dirty="0"/>
          </a:p>
        </p:txBody>
      </p:sp>
      <p:sp>
        <p:nvSpPr>
          <p:cNvPr id="5" name="Slide Number Placeholder 4">
            <a:extLst>
              <a:ext uri="{FF2B5EF4-FFF2-40B4-BE49-F238E27FC236}">
                <a16:creationId xmlns:a16="http://schemas.microsoft.com/office/drawing/2014/main" id="{1C1CF46F-7D65-6848-22BF-D81D62F94C75}"/>
              </a:ext>
            </a:extLst>
          </p:cNvPr>
          <p:cNvSpPr>
            <a:spLocks noGrp="1"/>
          </p:cNvSpPr>
          <p:nvPr>
            <p:ph type="sldNum" sz="quarter" idx="12"/>
          </p:nvPr>
        </p:nvSpPr>
        <p:spPr/>
        <p:txBody>
          <a:bodyPr/>
          <a:lstStyle/>
          <a:p>
            <a:fld id="{8A7A6979-0714-4377-B894-6BE4C2D6E202}" type="slidenum">
              <a:rPr lang="en-US" smtClean="0"/>
              <a:pPr/>
              <a:t>4</a:t>
            </a:fld>
            <a:endParaRPr lang="en-US" dirty="0"/>
          </a:p>
        </p:txBody>
      </p:sp>
    </p:spTree>
    <p:extLst>
      <p:ext uri="{BB962C8B-B14F-4D97-AF65-F5344CB8AC3E}">
        <p14:creationId xmlns:p14="http://schemas.microsoft.com/office/powerpoint/2010/main" val="22452633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B5732-930D-434D-F72B-85BB9BA7FB9D}"/>
              </a:ext>
            </a:extLst>
          </p:cNvPr>
          <p:cNvSpPr>
            <a:spLocks noGrp="1"/>
          </p:cNvSpPr>
          <p:nvPr>
            <p:ph type="ctrTitle"/>
          </p:nvPr>
        </p:nvSpPr>
        <p:spPr>
          <a:xfrm>
            <a:off x="2101510" y="231273"/>
            <a:ext cx="9551302" cy="768672"/>
          </a:xfrm>
        </p:spPr>
        <p:txBody>
          <a:bodyPr/>
          <a:lstStyle/>
          <a:p>
            <a:r>
              <a:rPr lang="en-US" sz="5400" dirty="0"/>
              <a:t>Do I have resilience? YES</a:t>
            </a:r>
          </a:p>
        </p:txBody>
      </p:sp>
      <p:sp>
        <p:nvSpPr>
          <p:cNvPr id="6" name="Slide Number Placeholder 5">
            <a:extLst>
              <a:ext uri="{FF2B5EF4-FFF2-40B4-BE49-F238E27FC236}">
                <a16:creationId xmlns:a16="http://schemas.microsoft.com/office/drawing/2014/main" id="{FFAE1C52-3148-6BB5-7F01-CBFD7692687E}"/>
              </a:ext>
            </a:extLst>
          </p:cNvPr>
          <p:cNvSpPr>
            <a:spLocks noGrp="1"/>
          </p:cNvSpPr>
          <p:nvPr>
            <p:ph type="sldNum" sz="quarter" idx="12"/>
          </p:nvPr>
        </p:nvSpPr>
        <p:spPr/>
        <p:txBody>
          <a:bodyPr/>
          <a:lstStyle/>
          <a:p>
            <a:fld id="{8A7A6979-0714-4377-B894-6BE4C2D6E202}" type="slidenum">
              <a:rPr lang="en-US" smtClean="0"/>
              <a:pPr/>
              <a:t>5</a:t>
            </a:fld>
            <a:endParaRPr lang="en-US"/>
          </a:p>
        </p:txBody>
      </p:sp>
      <p:sp>
        <p:nvSpPr>
          <p:cNvPr id="4" name="Text Placeholder 3">
            <a:extLst>
              <a:ext uri="{FF2B5EF4-FFF2-40B4-BE49-F238E27FC236}">
                <a16:creationId xmlns:a16="http://schemas.microsoft.com/office/drawing/2014/main" id="{6573F3F2-D00F-E2F7-C2EE-F1EF5C8EFA58}"/>
              </a:ext>
            </a:extLst>
          </p:cNvPr>
          <p:cNvSpPr>
            <a:spLocks noGrp="1"/>
          </p:cNvSpPr>
          <p:nvPr>
            <p:ph type="body" sz="quarter" idx="14"/>
          </p:nvPr>
        </p:nvSpPr>
        <p:spPr>
          <a:xfrm>
            <a:off x="1623699" y="1015152"/>
            <a:ext cx="10506923" cy="5426632"/>
          </a:xfrm>
        </p:spPr>
        <p:txBody>
          <a:bodyPr vert="horz" lIns="0" tIns="0" rIns="0" bIns="0" rtlCol="0" anchor="t">
            <a:normAutofit/>
          </a:bodyPr>
          <a:lstStyle/>
          <a:p>
            <a:pPr marL="0" indent="0">
              <a:buNone/>
            </a:pPr>
            <a:endParaRPr lang="en-US" sz="2400" dirty="0">
              <a:latin typeface="Acumin Pro"/>
            </a:endParaRPr>
          </a:p>
          <a:p>
            <a:pPr marL="0" marR="0">
              <a:lnSpc>
                <a:spcPct val="115000"/>
              </a:lnSpc>
              <a:spcBef>
                <a:spcPts val="0"/>
              </a:spcBef>
              <a:spcAft>
                <a:spcPts val="0"/>
              </a:spcAft>
            </a:pPr>
            <a:r>
              <a:rPr lang="en-US" sz="2400" kern="0" dirty="0">
                <a:effectLst/>
                <a:latin typeface="+mn-lt"/>
                <a:ea typeface="Calibri" panose="020F0502020204030204" pitchFamily="34" charset="0"/>
                <a:cs typeface="Times New Roman" panose="02020603050405020304" pitchFamily="18" charset="0"/>
              </a:rPr>
              <a:t>Grit is a life skill that is essential to your success and well-being, now and in your future.</a:t>
            </a:r>
            <a:endParaRPr lang="en-US" sz="2400" kern="100" dirty="0">
              <a:effectLst/>
              <a:latin typeface="+mn-lt"/>
              <a:ea typeface="Calibri" panose="020F0502020204030204" pitchFamily="34" charset="0"/>
              <a:cs typeface="Times New Roman" panose="02020603050405020304" pitchFamily="18" charset="0"/>
            </a:endParaRPr>
          </a:p>
          <a:p>
            <a:pPr marL="0" marR="0" indent="0">
              <a:lnSpc>
                <a:spcPct val="115000"/>
              </a:lnSpc>
              <a:spcBef>
                <a:spcPts val="0"/>
              </a:spcBef>
              <a:spcAft>
                <a:spcPts val="0"/>
              </a:spcAft>
              <a:buNone/>
            </a:pPr>
            <a:endParaRPr lang="en-US" sz="2400" kern="100" dirty="0">
              <a:effectLst/>
              <a:latin typeface="+mn-lt"/>
              <a:ea typeface="Calibri" panose="020F0502020204030204" pitchFamily="34" charset="0"/>
              <a:cs typeface="Times New Roman" panose="02020603050405020304" pitchFamily="18" charset="0"/>
            </a:endParaRPr>
          </a:p>
          <a:p>
            <a:pPr marL="0" marR="0">
              <a:lnSpc>
                <a:spcPct val="115000"/>
              </a:lnSpc>
              <a:spcBef>
                <a:spcPts val="0"/>
              </a:spcBef>
              <a:spcAft>
                <a:spcPts val="0"/>
              </a:spcAft>
            </a:pPr>
            <a:r>
              <a:rPr lang="en-US" sz="2400" kern="0" dirty="0">
                <a:effectLst/>
                <a:latin typeface="+mn-lt"/>
                <a:ea typeface="Calibri" panose="020F0502020204030204" pitchFamily="34" charset="0"/>
                <a:cs typeface="Times New Roman" panose="02020603050405020304" pitchFamily="18" charset="0"/>
              </a:rPr>
              <a:t>You exhibit grit/resiliency when you are able to face challenges, adversity, disappointments, and major setbacks; learn from the experience; take corrective action; and rise to the next challenge.</a:t>
            </a:r>
            <a:endParaRPr lang="en-US" sz="2400" kern="100" dirty="0">
              <a:effectLst/>
              <a:latin typeface="+mn-lt"/>
              <a:ea typeface="Calibri" panose="020F0502020204030204" pitchFamily="34" charset="0"/>
              <a:cs typeface="Times New Roman" panose="02020603050405020304" pitchFamily="18" charset="0"/>
            </a:endParaRPr>
          </a:p>
          <a:p>
            <a:pPr marL="0" marR="0">
              <a:lnSpc>
                <a:spcPct val="115000"/>
              </a:lnSpc>
              <a:spcBef>
                <a:spcPts val="0"/>
              </a:spcBef>
              <a:spcAft>
                <a:spcPts val="0"/>
              </a:spcAft>
            </a:pPr>
            <a:endParaRPr lang="en-US" sz="2400" kern="100" dirty="0">
              <a:effectLst/>
              <a:latin typeface="+mn-lt"/>
              <a:ea typeface="Calibri" panose="020F0502020204030204" pitchFamily="34" charset="0"/>
              <a:cs typeface="Times New Roman" panose="02020603050405020304" pitchFamily="18" charset="0"/>
            </a:endParaRPr>
          </a:p>
          <a:p>
            <a:pPr marL="0" marR="0">
              <a:lnSpc>
                <a:spcPct val="115000"/>
              </a:lnSpc>
              <a:spcBef>
                <a:spcPts val="0"/>
              </a:spcBef>
              <a:spcAft>
                <a:spcPts val="0"/>
              </a:spcAft>
            </a:pPr>
            <a:r>
              <a:rPr lang="en-US" sz="2400" kern="0" dirty="0">
                <a:effectLst/>
                <a:latin typeface="+mn-lt"/>
                <a:ea typeface="Calibri" panose="020F0502020204030204" pitchFamily="34" charset="0"/>
                <a:cs typeface="Times New Roman" panose="02020603050405020304" pitchFamily="18" charset="0"/>
              </a:rPr>
              <a:t>Everyone has resiliency. We demonstrate it more often than we realize. Most challenges, setbacks, or disappointments we face are relatively minor. We accept them, learn from them and move on.</a:t>
            </a:r>
            <a:endParaRPr lang="en-US" sz="2400" kern="100" dirty="0">
              <a:effectLst/>
              <a:latin typeface="+mn-lt"/>
              <a:ea typeface="Calibri" panose="020F0502020204030204" pitchFamily="34" charset="0"/>
              <a:cs typeface="Times New Roman" panose="02020603050405020304" pitchFamily="18" charset="0"/>
            </a:endParaRPr>
          </a:p>
          <a:p>
            <a:pPr marL="0" indent="0">
              <a:buNone/>
            </a:pPr>
            <a:endParaRPr lang="en-US" sz="2000" dirty="0"/>
          </a:p>
        </p:txBody>
      </p:sp>
    </p:spTree>
    <p:extLst>
      <p:ext uri="{BB962C8B-B14F-4D97-AF65-F5344CB8AC3E}">
        <p14:creationId xmlns:p14="http://schemas.microsoft.com/office/powerpoint/2010/main" val="425970282"/>
      </p:ext>
    </p:extLst>
  </p:cSld>
  <p:clrMapOvr>
    <a:masterClrMapping/>
  </p:clrMapOvr>
</p:sld>
</file>

<file path=ppt/theme/theme1.xml><?xml version="1.0" encoding="utf-8"?>
<a:theme xmlns:a="http://schemas.openxmlformats.org/drawingml/2006/main" name="Purdue2">
  <a:themeElements>
    <a:clrScheme name="PurdueColors">
      <a:dk1>
        <a:srgbClr val="000000"/>
      </a:dk1>
      <a:lt1>
        <a:srgbClr val="000000"/>
      </a:lt1>
      <a:dk2>
        <a:srgbClr val="C4BFC0"/>
      </a:dk2>
      <a:lt2>
        <a:srgbClr val="C9B991"/>
      </a:lt2>
      <a:accent1>
        <a:srgbClr val="8E6F3E"/>
      </a:accent1>
      <a:accent2>
        <a:srgbClr val="555960"/>
      </a:accent2>
      <a:accent3>
        <a:srgbClr val="C9B991"/>
      </a:accent3>
      <a:accent4>
        <a:srgbClr val="FFFFFF"/>
      </a:accent4>
      <a:accent5>
        <a:srgbClr val="000000"/>
      </a:accent5>
      <a:accent6>
        <a:srgbClr val="555960"/>
      </a:accent6>
      <a:hlink>
        <a:srgbClr val="000000"/>
      </a:hlink>
      <a:folHlink>
        <a:srgbClr val="555960"/>
      </a:folHlink>
    </a:clrScheme>
    <a:fontScheme name="PurdueBrand">
      <a:majorFont>
        <a:latin typeface="Acumin Pro ExtraCondensed Smbd"/>
        <a:ea typeface=""/>
        <a:cs typeface=""/>
      </a:majorFont>
      <a:minorFont>
        <a:latin typeface="Acumin Pro"/>
        <a:ea typeface=""/>
        <a:cs typeface=""/>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resentation1" id="{31B5829C-EB69-4E85-8A96-9C9AE3B8A29B}" vid="{744B8B3E-5C57-4A65-A799-9CC7541E0ED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44411</TotalTime>
  <Words>322</Words>
  <Application>Microsoft Macintosh PowerPoint</Application>
  <PresentationFormat>Widescreen</PresentationFormat>
  <Paragraphs>41</Paragraphs>
  <Slides>5</Slides>
  <Notes>2</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5</vt:i4>
      </vt:variant>
    </vt:vector>
  </HeadingPairs>
  <TitlesOfParts>
    <vt:vector size="18" baseType="lpstr">
      <vt:lpstr>Arial</vt:lpstr>
      <vt:lpstr>United Sans Rg Lt</vt:lpstr>
      <vt:lpstr>Acumin Pro Semibold</vt:lpstr>
      <vt:lpstr>United Sans Rg Md</vt:lpstr>
      <vt:lpstr>Acumin Pro ExtraCondensed Smbd</vt:lpstr>
      <vt:lpstr>Acumin Pro ExtraCondensed</vt:lpstr>
      <vt:lpstr>Wingdings</vt:lpstr>
      <vt:lpstr>Calibri</vt:lpstr>
      <vt:lpstr>Acumin Pro</vt:lpstr>
      <vt:lpstr>United Sans Cd Md</vt:lpstr>
      <vt:lpstr>Acumin Pro SemiCondensed</vt:lpstr>
      <vt:lpstr>Acumin Pro Medium</vt:lpstr>
      <vt:lpstr>Purdue2</vt:lpstr>
      <vt:lpstr>Resiliency and grit </vt:lpstr>
      <vt:lpstr>What is it?</vt:lpstr>
      <vt:lpstr>Images of Qualities and Skills that Strengthen Resilience</vt:lpstr>
      <vt:lpstr>Reflection and discussion…</vt:lpstr>
      <vt:lpstr>Do I have resilience? YES</vt:lpstr>
    </vt:vector>
  </TitlesOfParts>
  <Company>Purdue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Willis, J M.</dc:creator>
  <cp:lastModifiedBy>Hoeing, Emily L</cp:lastModifiedBy>
  <cp:revision>173</cp:revision>
  <dcterms:created xsi:type="dcterms:W3CDTF">2020-04-19T19:01:37Z</dcterms:created>
  <dcterms:modified xsi:type="dcterms:W3CDTF">2023-08-02T19:35:16Z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4044bd30-2ed7-4c9d-9d12-46200872a97b_Enabled">
    <vt:lpwstr>true</vt:lpwstr>
  </property>
  <property fmtid="{D5CDD505-2E9C-101B-9397-08002B2CF9AE}" pid="3" name="MSIP_Label_4044bd30-2ed7-4c9d-9d12-46200872a97b_SetDate">
    <vt:lpwstr>2022-12-14T12:50:16Z</vt:lpwstr>
  </property>
  <property fmtid="{D5CDD505-2E9C-101B-9397-08002B2CF9AE}" pid="4" name="MSIP_Label_4044bd30-2ed7-4c9d-9d12-46200872a97b_Method">
    <vt:lpwstr>Standard</vt:lpwstr>
  </property>
  <property fmtid="{D5CDD505-2E9C-101B-9397-08002B2CF9AE}" pid="5" name="MSIP_Label_4044bd30-2ed7-4c9d-9d12-46200872a97b_Name">
    <vt:lpwstr>defa4170-0d19-0005-0004-bc88714345d2</vt:lpwstr>
  </property>
  <property fmtid="{D5CDD505-2E9C-101B-9397-08002B2CF9AE}" pid="6" name="MSIP_Label_4044bd30-2ed7-4c9d-9d12-46200872a97b_SiteId">
    <vt:lpwstr>4130bd39-7c53-419c-b1e5-8758d6d63f21</vt:lpwstr>
  </property>
  <property fmtid="{D5CDD505-2E9C-101B-9397-08002B2CF9AE}" pid="7" name="MSIP_Label_4044bd30-2ed7-4c9d-9d12-46200872a97b_ActionId">
    <vt:lpwstr>25b401d6-df89-43ed-a1e5-06ce27152254</vt:lpwstr>
  </property>
  <property fmtid="{D5CDD505-2E9C-101B-9397-08002B2CF9AE}" pid="8" name="MSIP_Label_4044bd30-2ed7-4c9d-9d12-46200872a97b_ContentBits">
    <vt:lpwstr>0</vt:lpwstr>
  </property>
</Properties>
</file>

<file path=docProps/thumbnail.jpeg>
</file>